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141411317" r:id="rId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55" d="100"/>
          <a:sy n="155" d="100"/>
        </p:scale>
        <p:origin x="258" y="15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7CC1A-7E4B-452F-A979-F178052551BF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BCBAD-FBC4-4B6E-96BB-F64E2BB2D2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418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DE4AECBA-CCC6-427C-9830-76E349C3C9E8}"/>
              </a:ext>
            </a:extLst>
          </p:cNvPr>
          <p:cNvCxnSpPr>
            <a:cxnSpLocks/>
          </p:cNvCxnSpPr>
          <p:nvPr userDrawn="1"/>
        </p:nvCxnSpPr>
        <p:spPr>
          <a:xfrm>
            <a:off x="0" y="1350846"/>
            <a:ext cx="12192000" cy="0"/>
          </a:xfrm>
          <a:prstGeom prst="line">
            <a:avLst/>
          </a:prstGeom>
          <a:ln w="50800">
            <a:solidFill>
              <a:srgbClr val="EA8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tekst, Font/skrifttype, Grafik, grafisk design&#10;&#10;AI-genereret indhold kan være ukorrekt.">
            <a:extLst>
              <a:ext uri="{FF2B5EF4-FFF2-40B4-BE49-F238E27FC236}">
                <a16:creationId xmlns:a16="http://schemas.microsoft.com/office/drawing/2014/main" id="{5B648E99-2B06-0A99-D84F-92F3B9ADDB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89" y="79853"/>
            <a:ext cx="3809417" cy="119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02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2CB46-17B8-4B83-BD7E-7E6C49657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A36A20-A029-4554-914C-CCD93F913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033139-CCB3-43BD-9319-EF9A15EA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033E3B0-A0DA-4C3C-B69E-7A2EA94E2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DB4195-CDEF-425B-B35A-1624B7C30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417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F4606-7DA6-400F-8558-CD80BE676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6D33C5B-5566-447B-87F0-E37F80F8D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0C8503-204F-43C4-8F22-76137EF2B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3F68083-0BB4-4BC6-ADE1-F7E806651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148EFE-80D3-4389-A179-0F60B80E0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807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C04AA7-A6EF-4B9B-A519-DAC2C7B1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CD5B42-BC03-479A-83CE-EA3526879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0DB7112-E0CB-4D4C-A817-FDD40A0CD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7625666-1630-4B34-AACF-A34B8F15B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0EB0A65-F86F-4D27-906A-B63B25F9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9DE22ED-018F-495F-BBEC-923945C5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460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14603-F677-432A-9184-CADC68D5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7A14467-51E4-4C83-9A07-FEA3EFE7A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5A084B2-03E9-46D0-B026-2B58CED14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8315E57-8040-4841-A064-19D646DFF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C3CEF34-AE71-44B6-95FC-D021021CF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6E2D734-65D8-452F-A18F-498B2EFCF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7FE6E32-2E94-48F3-87CE-FE736482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65C89913-D00B-4C77-8D76-0269FA64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28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71E465-9FFA-48D1-906D-C4971FC8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C18C402-D491-4BDF-BF12-BA8DCE4BB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471FCDD-568E-4BCA-8E8E-99D26F39C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6E82FDA-9413-44F5-904C-E32972169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945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1C44FB5-AE05-4AD3-AAC7-FC678CF55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E73E3B3-E599-4C4B-8816-3C0CC8F2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605BF37-0B4D-4043-AF99-323A52EE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  <p:pic>
        <p:nvPicPr>
          <p:cNvPr id="5" name="Billede 4" descr="Et billede, der indeholder tekst, Font/skrifttype, Grafik, grafisk design&#10;&#10;AI-genereret indhold kan være ukorrekt.">
            <a:extLst>
              <a:ext uri="{FF2B5EF4-FFF2-40B4-BE49-F238E27FC236}">
                <a16:creationId xmlns:a16="http://schemas.microsoft.com/office/drawing/2014/main" id="{9D977A93-A278-82E3-BF28-6F5763B79E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418" y="136525"/>
            <a:ext cx="2041624" cy="64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8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3F3C0-79FB-4F57-8D4A-15D6BB21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4BE4CB-54F9-4A51-8C44-E5B894C5E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12775C-04D9-47C3-A2B6-30DFEB292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C06928-40A7-4D3F-972E-EDD8C082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3E9DEC-1268-49BD-8090-59363B35C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50B5587-953D-425B-9636-A7C9AFD0A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14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75358-4DBD-468F-9C5E-AF42CA557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C845C06-3D44-4AD3-B899-875F565C93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BC2F67F-5AEC-4AC5-B45A-96519E047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0084785-FFC3-4923-882B-0B0F21BDE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EE3A49E-0ABA-4BFD-8734-E2BA27FA2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2B3D715-5EC1-45B8-81F2-A9D9280E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90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A85F3B-35E1-4B28-AC72-B69668C3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C30A616-4B35-4113-9B27-9EC46B7BB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AAFB0D-29A6-46FF-A7F9-39DEC007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5D1955-BB8A-4771-AF86-170218109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578BBEB-4576-440D-8974-F7483C3B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620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D8EA559-8AAA-41D0-93F1-4835CE223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499CA81-1AA3-4EE6-837A-E7EBB13BF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41CDDE-89EA-4FE1-8E6E-0B3176E3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D1EAC6-9042-4E05-B7F8-30B292FC5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956F45-5F9A-4AD9-848D-B59FA17EA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583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3DA577A-314B-4BE1-834A-9F72E757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ADC38F-FA19-4CB3-B57B-E9114399D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07743A-433F-435C-8258-8247E777D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79646-D04A-4DAE-BEDD-C2DE24190304}" type="datetimeFigureOut">
              <a:rPr lang="da-DK" smtClean="0"/>
              <a:t>01-09-2026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A8D6F9F-9BD0-4CA4-B60F-3310167FA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9D7B83-0971-41D9-B515-64CBD37F3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CFE32-7292-4271-9AF4-C2069A71405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3133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tekst, Danse, Grafik, skærmbillede&#10;&#10;AI-genereret indhold kan være ukorrekt.">
            <a:extLst>
              <a:ext uri="{FF2B5EF4-FFF2-40B4-BE49-F238E27FC236}">
                <a16:creationId xmlns:a16="http://schemas.microsoft.com/office/drawing/2014/main" id="{73A61042-9C28-8D74-8226-9E0953B88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9" y="139887"/>
            <a:ext cx="3064476" cy="128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02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237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Karen Skov Hansen</dc:creator>
  <cp:lastModifiedBy>Karen Skov Hansen</cp:lastModifiedBy>
  <cp:revision>24</cp:revision>
  <dcterms:created xsi:type="dcterms:W3CDTF">2018-10-08T09:11:57Z</dcterms:created>
  <dcterms:modified xsi:type="dcterms:W3CDTF">2026-09-01T12:31:03Z</dcterms:modified>
</cp:coreProperties>
</file>