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4"/>
  </p:sldMasterIdLst>
  <p:handoutMasterIdLst>
    <p:handoutMasterId r:id="rId6"/>
  </p:handoutMasterIdLst>
  <p:sldIdLst>
    <p:sldId id="256" r:id="rId5"/>
  </p:sldIdLst>
  <p:sldSz cx="30240288" cy="42840275"/>
  <p:notesSz cx="7099300" cy="10234613"/>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F0030D2-3B2F-7EBD-4655-76F0CD20376E}" name="Karen Skov Hansen" initials="KH" userId="S::karen.skov.hansen@regionh.dk::1e3de697-0b3f-465f-8290-4a1e853c6c4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F9189"/>
    <a:srgbClr val="F4E9DC"/>
    <a:srgbClr val="6F625A"/>
    <a:srgbClr val="F9B214"/>
    <a:srgbClr val="FF9B51"/>
    <a:srgbClr val="0F6A80"/>
    <a:srgbClr val="FFBA86"/>
    <a:srgbClr val="87B5C0"/>
    <a:srgbClr val="CBE7EB"/>
    <a:srgbClr val="2C6D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Ingen typografi, tabelgit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182" autoAdjust="0"/>
    <p:restoredTop sz="96283" autoAdjust="0"/>
  </p:normalViewPr>
  <p:slideViewPr>
    <p:cSldViewPr snapToGrid="0">
      <p:cViewPr varScale="1">
        <p:scale>
          <a:sx n="25" d="100"/>
          <a:sy n="25" d="100"/>
        </p:scale>
        <p:origin x="3756" y="180"/>
      </p:cViewPr>
      <p:guideLst/>
    </p:cSldViewPr>
  </p:slideViewPr>
  <p:notesTextViewPr>
    <p:cViewPr>
      <p:scale>
        <a:sx n="1" d="1"/>
        <a:sy n="1" d="1"/>
      </p:scale>
      <p:origin x="0" y="0"/>
    </p:cViewPr>
  </p:notesTextViewPr>
  <p:notesViewPr>
    <p:cSldViewPr snapToGrid="0">
      <p:cViewPr varScale="1">
        <p:scale>
          <a:sx n="106" d="100"/>
          <a:sy n="106" d="100"/>
        </p:scale>
        <p:origin x="495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handoutMaster" Target="handoutMasters/handoutMaster1.xml"/><Relationship Id="rId11" Type="http://schemas.microsoft.com/office/2018/10/relationships/authors" Targe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a:extLst>
              <a:ext uri="{FF2B5EF4-FFF2-40B4-BE49-F238E27FC236}">
                <a16:creationId xmlns:a16="http://schemas.microsoft.com/office/drawing/2014/main" id="{03913D4E-B1CF-B1D6-219E-5A8FAF3BAD1F}"/>
              </a:ext>
            </a:extLst>
          </p:cNvPr>
          <p:cNvSpPr>
            <a:spLocks noGrp="1"/>
          </p:cNvSpPr>
          <p:nvPr>
            <p:ph type="hdr" sz="quarter"/>
          </p:nvPr>
        </p:nvSpPr>
        <p:spPr>
          <a:xfrm>
            <a:off x="0" y="0"/>
            <a:ext cx="3076575" cy="512763"/>
          </a:xfrm>
          <a:prstGeom prst="rect">
            <a:avLst/>
          </a:prstGeom>
        </p:spPr>
        <p:txBody>
          <a:bodyPr vert="horz" lIns="91440" tIns="45720" rIns="91440" bIns="45720" rtlCol="0"/>
          <a:lstStyle>
            <a:lvl1pPr algn="l">
              <a:defRPr sz="1200"/>
            </a:lvl1pPr>
          </a:lstStyle>
          <a:p>
            <a:endParaRPr lang="da-DK"/>
          </a:p>
        </p:txBody>
      </p:sp>
      <p:sp>
        <p:nvSpPr>
          <p:cNvPr id="3" name="Pladsholder til dato 2">
            <a:extLst>
              <a:ext uri="{FF2B5EF4-FFF2-40B4-BE49-F238E27FC236}">
                <a16:creationId xmlns:a16="http://schemas.microsoft.com/office/drawing/2014/main" id="{8C19C741-86B1-F13A-63A6-50A9CAAF72E3}"/>
              </a:ext>
            </a:extLst>
          </p:cNvPr>
          <p:cNvSpPr>
            <a:spLocks noGrp="1"/>
          </p:cNvSpPr>
          <p:nvPr>
            <p:ph type="dt" sz="quarter" idx="1"/>
          </p:nvPr>
        </p:nvSpPr>
        <p:spPr>
          <a:xfrm>
            <a:off x="4021138" y="0"/>
            <a:ext cx="3076575" cy="512763"/>
          </a:xfrm>
          <a:prstGeom prst="rect">
            <a:avLst/>
          </a:prstGeom>
        </p:spPr>
        <p:txBody>
          <a:bodyPr vert="horz" lIns="91440" tIns="45720" rIns="91440" bIns="45720" rtlCol="0"/>
          <a:lstStyle>
            <a:lvl1pPr algn="r">
              <a:defRPr sz="1200"/>
            </a:lvl1pPr>
          </a:lstStyle>
          <a:p>
            <a:fld id="{7BAA267A-73E1-4238-B595-47394D6E44AA}" type="datetimeFigureOut">
              <a:rPr lang="da-DK" smtClean="0"/>
              <a:t>15-09-2026</a:t>
            </a:fld>
            <a:endParaRPr lang="da-DK"/>
          </a:p>
        </p:txBody>
      </p:sp>
      <p:sp>
        <p:nvSpPr>
          <p:cNvPr id="4" name="Pladsholder til sidefod 3">
            <a:extLst>
              <a:ext uri="{FF2B5EF4-FFF2-40B4-BE49-F238E27FC236}">
                <a16:creationId xmlns:a16="http://schemas.microsoft.com/office/drawing/2014/main" id="{C90178A1-88D0-2A6E-5FAE-97DDC61E1A63}"/>
              </a:ext>
            </a:extLst>
          </p:cNvPr>
          <p:cNvSpPr>
            <a:spLocks noGrp="1"/>
          </p:cNvSpPr>
          <p:nvPr>
            <p:ph type="ftr" sz="quarter" idx="2"/>
          </p:nvPr>
        </p:nvSpPr>
        <p:spPr>
          <a:xfrm>
            <a:off x="0" y="9721850"/>
            <a:ext cx="3076575" cy="512763"/>
          </a:xfrm>
          <a:prstGeom prst="rect">
            <a:avLst/>
          </a:prstGeom>
        </p:spPr>
        <p:txBody>
          <a:bodyPr vert="horz" lIns="91440" tIns="45720" rIns="91440" bIns="45720" rtlCol="0" anchor="b"/>
          <a:lstStyle>
            <a:lvl1pPr algn="l">
              <a:defRPr sz="1200"/>
            </a:lvl1pPr>
          </a:lstStyle>
          <a:p>
            <a:endParaRPr lang="da-DK"/>
          </a:p>
        </p:txBody>
      </p:sp>
      <p:sp>
        <p:nvSpPr>
          <p:cNvPr id="5" name="Pladsholder til slidenummer 4">
            <a:extLst>
              <a:ext uri="{FF2B5EF4-FFF2-40B4-BE49-F238E27FC236}">
                <a16:creationId xmlns:a16="http://schemas.microsoft.com/office/drawing/2014/main" id="{AE7D8D97-D092-7CBF-CE31-E65185990225}"/>
              </a:ext>
            </a:extLst>
          </p:cNvPr>
          <p:cNvSpPr>
            <a:spLocks noGrp="1"/>
          </p:cNvSpPr>
          <p:nvPr>
            <p:ph type="sldNum" sz="quarter" idx="3"/>
          </p:nvPr>
        </p:nvSpPr>
        <p:spPr>
          <a:xfrm>
            <a:off x="4021138" y="9721850"/>
            <a:ext cx="3076575" cy="512763"/>
          </a:xfrm>
          <a:prstGeom prst="rect">
            <a:avLst/>
          </a:prstGeom>
        </p:spPr>
        <p:txBody>
          <a:bodyPr vert="horz" lIns="91440" tIns="45720" rIns="91440" bIns="45720" rtlCol="0" anchor="b"/>
          <a:lstStyle>
            <a:lvl1pPr algn="r">
              <a:defRPr sz="1200"/>
            </a:lvl1pPr>
          </a:lstStyle>
          <a:p>
            <a:fld id="{D239B675-C1FE-4948-A2F8-DDB11C4F82AB}" type="slidenum">
              <a:rPr lang="da-DK" smtClean="0"/>
              <a:t>‹nr.›</a:t>
            </a:fld>
            <a:endParaRPr lang="da-DK"/>
          </a:p>
        </p:txBody>
      </p:sp>
    </p:spTree>
    <p:extLst>
      <p:ext uri="{BB962C8B-B14F-4D97-AF65-F5344CB8AC3E}">
        <p14:creationId xmlns:p14="http://schemas.microsoft.com/office/powerpoint/2010/main" val="11262961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839020983"/>
      </p:ext>
    </p:extLst>
  </p:cSld>
  <p:clrMapOvr>
    <a:masterClrMapping/>
  </p:clrMapOvr>
  <p:extLst>
    <p:ext uri="{DCECCB84-F9BA-43D5-87BE-67443E8EF086}">
      <p15:sldGuideLst xmlns:p15="http://schemas.microsoft.com/office/powerpoint/2012/main">
        <p15:guide id="1" orient="horz" pos="13493">
          <p15:clr>
            <a:srgbClr val="FBAE40"/>
          </p15:clr>
        </p15:guide>
        <p15:guide id="2" pos="9524">
          <p15:clr>
            <a:srgbClr val="FBAE40"/>
          </p15:clr>
        </p15:guide>
      </p15:sldGuideLst>
    </p:ext>
  </p:extLs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3849775"/>
      </p:ext>
    </p:extLst>
  </p:cSld>
  <p:clrMap bg1="lt1" tx1="dk1" bg2="lt2" tx2="dk2" accent1="accent1" accent2="accent2" accent3="accent3" accent4="accent4" accent5="accent5" accent6="accent6" hlink="hlink" folHlink="folHlink"/>
  <p:sldLayoutIdLst>
    <p:sldLayoutId id="2147483674" r:id="rId1"/>
  </p:sldLayoutIdLst>
  <p:txStyles>
    <p:titleStyle>
      <a:lvl1pPr algn="l" defTabSz="2267986" rtl="0" eaLnBrk="1" latinLnBrk="0" hangingPunct="1">
        <a:lnSpc>
          <a:spcPct val="90000"/>
        </a:lnSpc>
        <a:spcBef>
          <a:spcPct val="0"/>
        </a:spcBef>
        <a:buNone/>
        <a:defRPr sz="10913" kern="1200">
          <a:solidFill>
            <a:schemeClr val="tx1"/>
          </a:solidFill>
          <a:latin typeface="Aptos (Body)"/>
          <a:ea typeface="Aptos (Body)"/>
          <a:cs typeface="Aptos (Body)"/>
        </a:defRPr>
      </a:lvl1pPr>
    </p:titleStyle>
    <p:bodyStyle>
      <a:lvl1pPr marL="566997" indent="-566997" algn="l" defTabSz="2267986" rtl="0" eaLnBrk="1" latinLnBrk="0" hangingPunct="1">
        <a:lnSpc>
          <a:spcPct val="90000"/>
        </a:lnSpc>
        <a:spcBef>
          <a:spcPts val="2480"/>
        </a:spcBef>
        <a:buFont typeface="Aptos (Body)" panose="020B0604020202020204" pitchFamily="34" charset="0"/>
        <a:buChar char="•"/>
        <a:defRPr sz="6945" kern="1200">
          <a:solidFill>
            <a:schemeClr val="tx1"/>
          </a:solidFill>
          <a:latin typeface="Aptos (Body)"/>
          <a:ea typeface="Aptos (Body)"/>
          <a:cs typeface="Aptos (Body)"/>
        </a:defRPr>
      </a:lvl1pPr>
      <a:lvl2pPr marL="1700990" indent="-566997" algn="l" defTabSz="2267986" rtl="0" eaLnBrk="1" latinLnBrk="0" hangingPunct="1">
        <a:lnSpc>
          <a:spcPct val="90000"/>
        </a:lnSpc>
        <a:spcBef>
          <a:spcPts val="1240"/>
        </a:spcBef>
        <a:buFont typeface="Aptos (Body)" panose="020B0604020202020204" pitchFamily="34" charset="0"/>
        <a:buChar char="•"/>
        <a:defRPr sz="5953" kern="1200">
          <a:solidFill>
            <a:schemeClr val="tx1"/>
          </a:solidFill>
          <a:latin typeface="Aptos (Body)"/>
          <a:ea typeface="Aptos (Body)"/>
          <a:cs typeface="Aptos (Body)"/>
        </a:defRPr>
      </a:lvl2pPr>
      <a:lvl3pPr marL="2834983" indent="-566997" algn="l" defTabSz="2267986" rtl="0" eaLnBrk="1" latinLnBrk="0" hangingPunct="1">
        <a:lnSpc>
          <a:spcPct val="90000"/>
        </a:lnSpc>
        <a:spcBef>
          <a:spcPts val="1240"/>
        </a:spcBef>
        <a:buFont typeface="Aptos (Body)" panose="020B0604020202020204" pitchFamily="34" charset="0"/>
        <a:buChar char="•"/>
        <a:defRPr sz="4961" kern="1200">
          <a:solidFill>
            <a:schemeClr val="tx1"/>
          </a:solidFill>
          <a:latin typeface="Aptos (Body)"/>
          <a:ea typeface="Aptos (Body)"/>
          <a:cs typeface="Aptos (Body)"/>
        </a:defRPr>
      </a:lvl3pPr>
      <a:lvl4pPr marL="3968976" indent="-566997" algn="l" defTabSz="2267986" rtl="0" eaLnBrk="1" latinLnBrk="0" hangingPunct="1">
        <a:lnSpc>
          <a:spcPct val="90000"/>
        </a:lnSpc>
        <a:spcBef>
          <a:spcPts val="1240"/>
        </a:spcBef>
        <a:buFont typeface="Aptos (Body)" panose="020B0604020202020204" pitchFamily="34" charset="0"/>
        <a:buChar char="•"/>
        <a:defRPr sz="4465" kern="1200">
          <a:solidFill>
            <a:schemeClr val="tx1"/>
          </a:solidFill>
          <a:latin typeface="Aptos (Body)"/>
          <a:ea typeface="Aptos (Body)"/>
          <a:cs typeface="Aptos (Body)"/>
        </a:defRPr>
      </a:lvl4pPr>
      <a:lvl5pPr marL="5102969" indent="-566997" algn="l" defTabSz="2267986" rtl="0" eaLnBrk="1" latinLnBrk="0" hangingPunct="1">
        <a:lnSpc>
          <a:spcPct val="90000"/>
        </a:lnSpc>
        <a:spcBef>
          <a:spcPts val="1240"/>
        </a:spcBef>
        <a:buFont typeface="Aptos (Body)" panose="020B0604020202020204" pitchFamily="34" charset="0"/>
        <a:buChar char="•"/>
        <a:defRPr sz="4465" kern="1200">
          <a:solidFill>
            <a:schemeClr val="tx1"/>
          </a:solidFill>
          <a:latin typeface="Aptos (Body)"/>
          <a:ea typeface="Aptos (Body)"/>
          <a:cs typeface="Aptos (Body)"/>
        </a:defRPr>
      </a:lvl5pPr>
      <a:lvl6pPr marL="6236962" indent="-566997" algn="l" defTabSz="2267986" rtl="0" eaLnBrk="1" latinLnBrk="0" hangingPunct="1">
        <a:lnSpc>
          <a:spcPct val="90000"/>
        </a:lnSpc>
        <a:spcBef>
          <a:spcPts val="1240"/>
        </a:spcBef>
        <a:buFont typeface="Aptos (Body)" panose="020B0604020202020204" pitchFamily="34" charset="0"/>
        <a:buChar char="•"/>
        <a:defRPr sz="4465" kern="1200">
          <a:solidFill>
            <a:schemeClr val="tx1"/>
          </a:solidFill>
          <a:latin typeface="Aptos (Body)"/>
          <a:ea typeface="Aptos (Body)"/>
          <a:cs typeface="Aptos (Body)"/>
        </a:defRPr>
      </a:lvl6pPr>
      <a:lvl7pPr marL="7370956" indent="-566997" algn="l" defTabSz="2267986" rtl="0" eaLnBrk="1" latinLnBrk="0" hangingPunct="1">
        <a:lnSpc>
          <a:spcPct val="90000"/>
        </a:lnSpc>
        <a:spcBef>
          <a:spcPts val="1240"/>
        </a:spcBef>
        <a:buFont typeface="Aptos (Body)" panose="020B0604020202020204" pitchFamily="34" charset="0"/>
        <a:buChar char="•"/>
        <a:defRPr sz="4465" kern="1200">
          <a:solidFill>
            <a:schemeClr val="tx1"/>
          </a:solidFill>
          <a:latin typeface="Aptos (Body)"/>
          <a:ea typeface="Aptos (Body)"/>
          <a:cs typeface="Aptos (Body)"/>
        </a:defRPr>
      </a:lvl7pPr>
      <a:lvl8pPr marL="8504949" indent="-566997" algn="l" defTabSz="2267986" rtl="0" eaLnBrk="1" latinLnBrk="0" hangingPunct="1">
        <a:lnSpc>
          <a:spcPct val="90000"/>
        </a:lnSpc>
        <a:spcBef>
          <a:spcPts val="1240"/>
        </a:spcBef>
        <a:buFont typeface="Aptos (Body)" panose="020B0604020202020204" pitchFamily="34" charset="0"/>
        <a:buChar char="•"/>
        <a:defRPr sz="4465" kern="1200">
          <a:solidFill>
            <a:schemeClr val="tx1"/>
          </a:solidFill>
          <a:latin typeface="Aptos (Body)"/>
          <a:ea typeface="Aptos (Body)"/>
          <a:cs typeface="Aptos (Body)"/>
        </a:defRPr>
      </a:lvl8pPr>
      <a:lvl9pPr marL="9638942" indent="-566997" algn="l" defTabSz="2267986" rtl="0" eaLnBrk="1" latinLnBrk="0" hangingPunct="1">
        <a:lnSpc>
          <a:spcPct val="90000"/>
        </a:lnSpc>
        <a:spcBef>
          <a:spcPts val="1240"/>
        </a:spcBef>
        <a:buFont typeface="Aptos (Body)" panose="020B0604020202020204" pitchFamily="34" charset="0"/>
        <a:buChar char="•"/>
        <a:defRPr sz="4465" kern="1200">
          <a:solidFill>
            <a:schemeClr val="tx1"/>
          </a:solidFill>
          <a:latin typeface="Aptos (Body)"/>
          <a:ea typeface="Aptos (Body)"/>
          <a:cs typeface="Aptos (Body)"/>
        </a:defRPr>
      </a:lvl9pPr>
    </p:bodyStyle>
    <p:otherStyle>
      <a:defPPr>
        <a:defRPr lang="es-ES"/>
      </a:defPPr>
      <a:lvl1pPr marL="0" algn="l" defTabSz="2267986" rtl="0" eaLnBrk="1" latinLnBrk="0" hangingPunct="1">
        <a:defRPr sz="4465" kern="1200">
          <a:solidFill>
            <a:schemeClr val="tx1"/>
          </a:solidFill>
          <a:latin typeface="Aptos (Body)"/>
          <a:ea typeface="Aptos (Body)"/>
          <a:cs typeface="Aptos (Body)"/>
        </a:defRPr>
      </a:lvl1pPr>
      <a:lvl2pPr marL="1133993" algn="l" defTabSz="2267986" rtl="0" eaLnBrk="1" latinLnBrk="0" hangingPunct="1">
        <a:defRPr sz="4465" kern="1200">
          <a:solidFill>
            <a:schemeClr val="tx1"/>
          </a:solidFill>
          <a:latin typeface="Aptos (Body)"/>
          <a:ea typeface="Aptos (Body)"/>
          <a:cs typeface="Aptos (Body)"/>
        </a:defRPr>
      </a:lvl2pPr>
      <a:lvl3pPr marL="2267986" algn="l" defTabSz="2267986" rtl="0" eaLnBrk="1" latinLnBrk="0" hangingPunct="1">
        <a:defRPr sz="4465" kern="1200">
          <a:solidFill>
            <a:schemeClr val="tx1"/>
          </a:solidFill>
          <a:latin typeface="Aptos (Body)"/>
          <a:ea typeface="Aptos (Body)"/>
          <a:cs typeface="Aptos (Body)"/>
        </a:defRPr>
      </a:lvl3pPr>
      <a:lvl4pPr marL="3401979" algn="l" defTabSz="2267986" rtl="0" eaLnBrk="1" latinLnBrk="0" hangingPunct="1">
        <a:defRPr sz="4465" kern="1200">
          <a:solidFill>
            <a:schemeClr val="tx1"/>
          </a:solidFill>
          <a:latin typeface="Aptos (Body)"/>
          <a:ea typeface="Aptos (Body)"/>
          <a:cs typeface="Aptos (Body)"/>
        </a:defRPr>
      </a:lvl4pPr>
      <a:lvl5pPr marL="4535973" algn="l" defTabSz="2267986" rtl="0" eaLnBrk="1" latinLnBrk="0" hangingPunct="1">
        <a:defRPr sz="4465" kern="1200">
          <a:solidFill>
            <a:schemeClr val="tx1"/>
          </a:solidFill>
          <a:latin typeface="Aptos (Body)"/>
          <a:ea typeface="Aptos (Body)"/>
          <a:cs typeface="Aptos (Body)"/>
        </a:defRPr>
      </a:lvl5pPr>
      <a:lvl6pPr marL="5669966" algn="l" defTabSz="2267986" rtl="0" eaLnBrk="1" latinLnBrk="0" hangingPunct="1">
        <a:defRPr sz="4465" kern="1200">
          <a:solidFill>
            <a:schemeClr val="tx1"/>
          </a:solidFill>
          <a:latin typeface="Aptos (Body)"/>
          <a:ea typeface="Aptos (Body)"/>
          <a:cs typeface="Aptos (Body)"/>
        </a:defRPr>
      </a:lvl6pPr>
      <a:lvl7pPr marL="6803959" algn="l" defTabSz="2267986" rtl="0" eaLnBrk="1" latinLnBrk="0" hangingPunct="1">
        <a:defRPr sz="4465" kern="1200">
          <a:solidFill>
            <a:schemeClr val="tx1"/>
          </a:solidFill>
          <a:latin typeface="Aptos (Body)"/>
          <a:ea typeface="Aptos (Body)"/>
          <a:cs typeface="Aptos (Body)"/>
        </a:defRPr>
      </a:lvl7pPr>
      <a:lvl8pPr marL="7937952" algn="l" defTabSz="2267986" rtl="0" eaLnBrk="1" latinLnBrk="0" hangingPunct="1">
        <a:defRPr sz="4465" kern="1200">
          <a:solidFill>
            <a:schemeClr val="tx1"/>
          </a:solidFill>
          <a:latin typeface="Aptos (Body)"/>
          <a:ea typeface="Aptos (Body)"/>
          <a:cs typeface="Aptos (Body)"/>
        </a:defRPr>
      </a:lvl8pPr>
      <a:lvl9pPr marL="9071945" algn="l" defTabSz="2267986" rtl="0" eaLnBrk="1" latinLnBrk="0" hangingPunct="1">
        <a:defRPr sz="4465" kern="1200">
          <a:solidFill>
            <a:schemeClr val="tx1"/>
          </a:solidFill>
          <a:latin typeface="Aptos (Body)"/>
          <a:ea typeface="Aptos (Body)"/>
          <a:cs typeface="Aptos (Body)"/>
        </a:defRPr>
      </a:lvl9pPr>
    </p:otherStyle>
  </p:txStyles>
  <p:extLst>
    <p:ext uri="{27BBF7A9-308A-43DC-89C8-2F10F3537804}">
      <p15:sldGuideLst xmlns:p15="http://schemas.microsoft.com/office/powerpoint/2012/main">
        <p15:guide id="3" orient="horz" pos="13493" userDrawn="1">
          <p15:clr>
            <a:srgbClr val="F26B43"/>
          </p15:clr>
        </p15:guide>
        <p15:guide id="4" pos="952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ángulo: esquinas redondeadas 19">
            <a:extLst>
              <a:ext uri="{FF2B5EF4-FFF2-40B4-BE49-F238E27FC236}">
                <a16:creationId xmlns:a16="http://schemas.microsoft.com/office/drawing/2014/main" id="{9321632F-2768-9E1F-B93B-4AE58A8F68F8}"/>
              </a:ext>
            </a:extLst>
          </p:cNvPr>
          <p:cNvSpPr/>
          <p:nvPr/>
        </p:nvSpPr>
        <p:spPr>
          <a:xfrm rot="16200000">
            <a:off x="10546414" y="-2268983"/>
            <a:ext cx="9071263" cy="29470269"/>
          </a:xfrm>
          <a:prstGeom prst="roundRect">
            <a:avLst>
              <a:gd name="adj" fmla="val 4629"/>
            </a:avLst>
          </a:prstGeom>
          <a:solidFill>
            <a:schemeClr val="bg1"/>
          </a:solidFill>
          <a:ln w="57150">
            <a:solidFill>
              <a:srgbClr val="6F625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Rectángulo 21">
            <a:extLst>
              <a:ext uri="{FF2B5EF4-FFF2-40B4-BE49-F238E27FC236}">
                <a16:creationId xmlns:a16="http://schemas.microsoft.com/office/drawing/2014/main" id="{1DD73E6D-395B-EEEA-BC29-71F7046F5F0E}"/>
              </a:ext>
            </a:extLst>
          </p:cNvPr>
          <p:cNvSpPr/>
          <p:nvPr/>
        </p:nvSpPr>
        <p:spPr>
          <a:xfrm>
            <a:off x="1597490" y="10597875"/>
            <a:ext cx="12101670" cy="4662815"/>
          </a:xfrm>
          <a:prstGeom prst="rect">
            <a:avLst/>
          </a:prstGeom>
        </p:spPr>
        <p:txBody>
          <a:bodyPr wrap="square">
            <a:spAutoFit/>
          </a:bodyPr>
          <a:lstStyle/>
          <a:p>
            <a:pPr defTabSz="911262" eaLnBrk="0" hangingPunct="0">
              <a:spcBef>
                <a:spcPct val="50000"/>
              </a:spcBef>
            </a:pPr>
            <a:r>
              <a:rPr lang="en-US" sz="2700" dirty="0">
                <a:solidFill>
                  <a:schemeClr val="tx1">
                    <a:lumMod val="65000"/>
                    <a:lumOff val="35000"/>
                  </a:schemeClr>
                </a:solidFill>
                <a:latin typeface="Aptos (Body)" panose="020B0604020202020204" pitchFamily="34" charset="0"/>
                <a:cs typeface="Aptos (Body)" panose="020B0604020202020204" pitchFamily="34" charset="0"/>
              </a:rPr>
              <a:t>•	We recommend that you make your poster in A0 size (84 cm wide and 118,9 cm high). None of the material (label, figures, charts, tables, summary, etc.) may extend beyond the poster board surface;</a:t>
            </a:r>
          </a:p>
          <a:p>
            <a:pPr defTabSz="911262" eaLnBrk="0" hangingPunct="0">
              <a:spcBef>
                <a:spcPct val="50000"/>
              </a:spcBef>
            </a:pPr>
            <a:r>
              <a:rPr lang="en-US" sz="2700" dirty="0">
                <a:solidFill>
                  <a:schemeClr val="tx1">
                    <a:lumMod val="65000"/>
                    <a:lumOff val="35000"/>
                  </a:schemeClr>
                </a:solidFill>
                <a:latin typeface="Aptos (Body)" panose="020B0604020202020204" pitchFamily="34" charset="0"/>
                <a:cs typeface="Aptos (Body)" panose="020B0604020202020204" pitchFamily="34" charset="0"/>
              </a:rPr>
              <a:t>•	Lettering for poster titles and authors should be at least 60 point and easy to read. Lettering in the body text should be at least 24 point, and in references be at least 20 point;</a:t>
            </a:r>
          </a:p>
          <a:p>
            <a:pPr defTabSz="911262" eaLnBrk="0" hangingPunct="0">
              <a:spcBef>
                <a:spcPct val="50000"/>
              </a:spcBef>
            </a:pPr>
            <a:r>
              <a:rPr lang="en-US" sz="2700" dirty="0">
                <a:solidFill>
                  <a:schemeClr val="tx1">
                    <a:lumMod val="65000"/>
                    <a:lumOff val="35000"/>
                  </a:schemeClr>
                </a:solidFill>
                <a:latin typeface="Aptos (Body)" panose="020B0604020202020204" pitchFamily="34" charset="0"/>
                <a:cs typeface="Aptos (Body)" panose="020B0604020202020204" pitchFamily="34" charset="0"/>
              </a:rPr>
              <a:t>•	Illustrations should be clearly visible from a distance and less detailed than those used for screen presentations. Using </a:t>
            </a:r>
            <a:r>
              <a:rPr lang="en-US" sz="2700" dirty="0" err="1">
                <a:solidFill>
                  <a:schemeClr val="tx1">
                    <a:lumMod val="65000"/>
                    <a:lumOff val="35000"/>
                  </a:schemeClr>
                </a:solidFill>
                <a:latin typeface="Aptos (Body)" panose="020B0604020202020204" pitchFamily="34" charset="0"/>
                <a:cs typeface="Aptos (Body)" panose="020B0604020202020204" pitchFamily="34" charset="0"/>
              </a:rPr>
              <a:t>colour</a:t>
            </a:r>
            <a:r>
              <a:rPr lang="en-US" sz="2700" dirty="0">
                <a:solidFill>
                  <a:schemeClr val="tx1">
                    <a:lumMod val="65000"/>
                    <a:lumOff val="35000"/>
                  </a:schemeClr>
                </a:solidFill>
                <a:latin typeface="Aptos (Body)" panose="020B0604020202020204" pitchFamily="34" charset="0"/>
                <a:cs typeface="Aptos (Body)" panose="020B0604020202020204" pitchFamily="34" charset="0"/>
              </a:rPr>
              <a:t> may clarify an image, but be sure that the background and font color are compatible for easy reading (e.g. do not use yellow or gold)</a:t>
            </a:r>
          </a:p>
        </p:txBody>
      </p:sp>
      <p:sp>
        <p:nvSpPr>
          <p:cNvPr id="21" name="Text Box 2">
            <a:extLst>
              <a:ext uri="{FF2B5EF4-FFF2-40B4-BE49-F238E27FC236}">
                <a16:creationId xmlns:a16="http://schemas.microsoft.com/office/drawing/2014/main" id="{2D169560-A6BB-562D-F901-546ACA9387BF}"/>
              </a:ext>
            </a:extLst>
          </p:cNvPr>
          <p:cNvSpPr txBox="1">
            <a:spLocks noChangeArrowheads="1"/>
          </p:cNvSpPr>
          <p:nvPr/>
        </p:nvSpPr>
        <p:spPr bwMode="auto">
          <a:xfrm>
            <a:off x="986612" y="8679884"/>
            <a:ext cx="7169827" cy="1186033"/>
          </a:xfrm>
          <a:prstGeom prst="rect">
            <a:avLst/>
          </a:prstGeom>
          <a:noFill/>
          <a:ln>
            <a:noFill/>
          </a:ln>
          <a:effectLst/>
        </p:spPr>
        <p:txBody>
          <a:bodyPr lIns="610157" tIns="610157" rIns="610157" bIns="610157" anchor="ctr"/>
          <a:lstStyle>
            <a:lvl1pPr defTabSz="192088" eaLnBrk="0" hangingPunct="0">
              <a:defRPr sz="500">
                <a:solidFill>
                  <a:schemeClr val="tx1"/>
                </a:solidFill>
                <a:latin typeface="Aptos (Body)" charset="0"/>
                <a:ea typeface="Aptos (Body)" charset="0"/>
              </a:defRPr>
            </a:lvl1pPr>
            <a:lvl2pPr marL="742950" indent="-285750" defTabSz="192088" eaLnBrk="0" hangingPunct="0">
              <a:defRPr sz="500">
                <a:solidFill>
                  <a:schemeClr val="tx1"/>
                </a:solidFill>
                <a:latin typeface="Aptos (Body)" charset="0"/>
                <a:ea typeface="Aptos (Body)" charset="0"/>
              </a:defRPr>
            </a:lvl2pPr>
            <a:lvl3pPr marL="1143000" indent="-228600" defTabSz="192088" eaLnBrk="0" hangingPunct="0">
              <a:defRPr sz="500">
                <a:solidFill>
                  <a:schemeClr val="tx1"/>
                </a:solidFill>
                <a:latin typeface="Aptos (Body)" charset="0"/>
                <a:ea typeface="Aptos (Body)" charset="0"/>
              </a:defRPr>
            </a:lvl3pPr>
            <a:lvl4pPr marL="1600200" indent="-228600" defTabSz="192088" eaLnBrk="0" hangingPunct="0">
              <a:defRPr sz="500">
                <a:solidFill>
                  <a:schemeClr val="tx1"/>
                </a:solidFill>
                <a:latin typeface="Aptos (Body)" charset="0"/>
                <a:ea typeface="Aptos (Body)" charset="0"/>
              </a:defRPr>
            </a:lvl4pPr>
            <a:lvl5pPr marL="2057400" indent="-228600" defTabSz="192088" eaLnBrk="0" hangingPunct="0">
              <a:defRPr sz="500">
                <a:solidFill>
                  <a:schemeClr val="tx1"/>
                </a:solidFill>
                <a:latin typeface="Aptos (Body)" charset="0"/>
                <a:ea typeface="Aptos (Body)" charset="0"/>
              </a:defRPr>
            </a:lvl5pPr>
            <a:lvl6pPr marL="2514600" indent="-228600" defTabSz="192088" eaLnBrk="0" fontAlgn="base" hangingPunct="0">
              <a:spcBef>
                <a:spcPct val="0"/>
              </a:spcBef>
              <a:spcAft>
                <a:spcPct val="0"/>
              </a:spcAft>
              <a:defRPr sz="500">
                <a:solidFill>
                  <a:schemeClr val="tx1"/>
                </a:solidFill>
                <a:latin typeface="Aptos (Body)" charset="0"/>
                <a:ea typeface="Aptos (Body)" charset="0"/>
              </a:defRPr>
            </a:lvl6pPr>
            <a:lvl7pPr marL="2971800" indent="-228600" defTabSz="192088" eaLnBrk="0" fontAlgn="base" hangingPunct="0">
              <a:spcBef>
                <a:spcPct val="0"/>
              </a:spcBef>
              <a:spcAft>
                <a:spcPct val="0"/>
              </a:spcAft>
              <a:defRPr sz="500">
                <a:solidFill>
                  <a:schemeClr val="tx1"/>
                </a:solidFill>
                <a:latin typeface="Aptos (Body)" charset="0"/>
                <a:ea typeface="Aptos (Body)" charset="0"/>
              </a:defRPr>
            </a:lvl7pPr>
            <a:lvl8pPr marL="3429000" indent="-228600" defTabSz="192088" eaLnBrk="0" fontAlgn="base" hangingPunct="0">
              <a:spcBef>
                <a:spcPct val="0"/>
              </a:spcBef>
              <a:spcAft>
                <a:spcPct val="0"/>
              </a:spcAft>
              <a:defRPr sz="500">
                <a:solidFill>
                  <a:schemeClr val="tx1"/>
                </a:solidFill>
                <a:latin typeface="Aptos (Body)" charset="0"/>
                <a:ea typeface="Aptos (Body)" charset="0"/>
              </a:defRPr>
            </a:lvl8pPr>
            <a:lvl9pPr marL="3886200" indent="-228600" defTabSz="192088" eaLnBrk="0" fontAlgn="base" hangingPunct="0">
              <a:spcBef>
                <a:spcPct val="0"/>
              </a:spcBef>
              <a:spcAft>
                <a:spcPct val="0"/>
              </a:spcAft>
              <a:defRPr sz="500">
                <a:solidFill>
                  <a:schemeClr val="tx1"/>
                </a:solidFill>
                <a:latin typeface="Aptos (Body)" charset="0"/>
                <a:ea typeface="Aptos (Body)" charset="0"/>
              </a:defRPr>
            </a:lvl9pPr>
          </a:lstStyle>
          <a:p>
            <a:r>
              <a:rPr lang="en-GB" sz="5400" b="1" kern="0" dirty="0">
                <a:solidFill>
                  <a:srgbClr val="6F625A"/>
                </a:solidFill>
                <a:latin typeface="Aptos (Body)" panose="020B0604020202020204" pitchFamily="34" charset="0"/>
                <a:cs typeface="Aptos (Body)" panose="020B0604020202020204" pitchFamily="34" charset="0"/>
              </a:rPr>
              <a:t>OBJECTIVES</a:t>
            </a:r>
            <a:endParaRPr lang="en-AU" sz="5400" kern="0" dirty="0">
              <a:solidFill>
                <a:srgbClr val="6F625A"/>
              </a:solidFill>
              <a:latin typeface="Aptos (Body)" panose="020B0604020202020204" pitchFamily="34" charset="0"/>
              <a:cs typeface="Aptos (Body)" panose="020B0604020202020204" pitchFamily="34" charset="0"/>
            </a:endParaRPr>
          </a:p>
        </p:txBody>
      </p:sp>
      <p:sp>
        <p:nvSpPr>
          <p:cNvPr id="26" name="Rectángulo 25">
            <a:extLst>
              <a:ext uri="{FF2B5EF4-FFF2-40B4-BE49-F238E27FC236}">
                <a16:creationId xmlns:a16="http://schemas.microsoft.com/office/drawing/2014/main" id="{8C7FF647-7882-DCF0-B37B-4173BA11BF9A}"/>
              </a:ext>
            </a:extLst>
          </p:cNvPr>
          <p:cNvSpPr/>
          <p:nvPr/>
        </p:nvSpPr>
        <p:spPr>
          <a:xfrm>
            <a:off x="15861057" y="10393530"/>
            <a:ext cx="12857945" cy="4247317"/>
          </a:xfrm>
          <a:prstGeom prst="rect">
            <a:avLst/>
          </a:prstGeom>
        </p:spPr>
        <p:txBody>
          <a:bodyPr wrap="square">
            <a:spAutoFit/>
          </a:bodyPr>
          <a:lstStyle/>
          <a:p>
            <a:pPr defTabSz="911262" eaLnBrk="0" hangingPunct="0"/>
            <a:r>
              <a:rPr lang="en-AU" sz="2700" dirty="0">
                <a:solidFill>
                  <a:schemeClr val="tx1">
                    <a:lumMod val="65000"/>
                    <a:lumOff val="35000"/>
                  </a:schemeClr>
                </a:solidFill>
                <a:latin typeface="Aptos (Body)" panose="020B0604020202020204" pitchFamily="34" charset="0"/>
                <a:cs typeface="Aptos (Body)" panose="020B0604020202020204" pitchFamily="34" charset="0"/>
              </a:rPr>
              <a:t>When laying out your poster, leave white space around your text. Don</a:t>
            </a:r>
            <a:r>
              <a:rPr lang="ja-JP" altLang="en-AU" sz="2700" dirty="0">
                <a:solidFill>
                  <a:schemeClr val="tx1">
                    <a:lumMod val="65000"/>
                    <a:lumOff val="35000"/>
                  </a:schemeClr>
                </a:solidFill>
                <a:latin typeface="Aptos (Body)" panose="020B0604020202020204" pitchFamily="34" charset="0"/>
                <a:cs typeface="Aptos (Body)" panose="020B0604020202020204" pitchFamily="34" charset="0"/>
              </a:rPr>
              <a:t>’</a:t>
            </a:r>
            <a:r>
              <a:rPr lang="en-AU" sz="2700" dirty="0">
                <a:solidFill>
                  <a:schemeClr val="tx1">
                    <a:lumMod val="65000"/>
                    <a:lumOff val="35000"/>
                  </a:schemeClr>
                </a:solidFill>
                <a:latin typeface="Aptos (Body)" panose="020B0604020202020204" pitchFamily="34" charset="0"/>
                <a:cs typeface="Aptos (Body)" panose="020B0604020202020204" pitchFamily="34" charset="0"/>
              </a:rPr>
              <a:t>t overcrowd your poster.</a:t>
            </a:r>
          </a:p>
          <a:p>
            <a:pPr marL="381860" indent="-381860" defTabSz="911262" eaLnBrk="0" hangingPunct="0">
              <a:buSzPct val="60000"/>
            </a:pPr>
            <a:endParaRPr lang="en-AU" sz="2700" dirty="0">
              <a:solidFill>
                <a:schemeClr val="tx1">
                  <a:lumMod val="65000"/>
                  <a:lumOff val="35000"/>
                </a:schemeClr>
              </a:solidFill>
              <a:latin typeface="Aptos (Body)" panose="020B0604020202020204" pitchFamily="34" charset="0"/>
              <a:cs typeface="Aptos (Body)" panose="020B0604020202020204" pitchFamily="34" charset="0"/>
            </a:endParaRPr>
          </a:p>
          <a:p>
            <a:pPr marL="662318" indent="-662318" defTabSz="911262" eaLnBrk="0" hangingPunct="0">
              <a:buFont typeface="Aptos (Body)"/>
              <a:buChar char="•"/>
            </a:pPr>
            <a:r>
              <a:rPr lang="en-AU" sz="2700" dirty="0">
                <a:solidFill>
                  <a:schemeClr val="tx1">
                    <a:lumMod val="65000"/>
                    <a:lumOff val="35000"/>
                  </a:schemeClr>
                </a:solidFill>
                <a:latin typeface="Aptos (Body)" panose="020B0604020202020204" pitchFamily="34" charset="0"/>
                <a:cs typeface="Aptos (Body)" panose="020B0604020202020204" pitchFamily="34" charset="0"/>
              </a:rPr>
              <a:t>Text</a:t>
            </a:r>
          </a:p>
          <a:p>
            <a:pPr marL="662318" indent="-662318" defTabSz="911262" eaLnBrk="0" hangingPunct="0">
              <a:buFont typeface="Aptos (Body)"/>
              <a:buChar char="•"/>
            </a:pPr>
            <a:endParaRPr lang="en-AU" sz="2700" dirty="0">
              <a:solidFill>
                <a:schemeClr val="tx1">
                  <a:lumMod val="65000"/>
                  <a:lumOff val="35000"/>
                </a:schemeClr>
              </a:solidFill>
              <a:latin typeface="Aptos (Body)" panose="020B0604020202020204" pitchFamily="34" charset="0"/>
              <a:cs typeface="Aptos (Body)" panose="020B0604020202020204" pitchFamily="34" charset="0"/>
            </a:endParaRPr>
          </a:p>
          <a:p>
            <a:pPr marL="662318" indent="-662318" defTabSz="911262" eaLnBrk="0" hangingPunct="0">
              <a:buFont typeface="Aptos (Body)"/>
              <a:buChar char="•"/>
            </a:pPr>
            <a:r>
              <a:rPr lang="en-AU" sz="2700" dirty="0">
                <a:solidFill>
                  <a:schemeClr val="tx1">
                    <a:lumMod val="65000"/>
                    <a:lumOff val="35000"/>
                  </a:schemeClr>
                </a:solidFill>
                <a:latin typeface="Aptos (Body)" panose="020B0604020202020204" pitchFamily="34" charset="0"/>
                <a:cs typeface="Aptos (Body)" panose="020B0604020202020204" pitchFamily="34" charset="0"/>
              </a:rPr>
              <a:t>Text</a:t>
            </a:r>
          </a:p>
          <a:p>
            <a:pPr marL="662318" indent="-662318" defTabSz="911262" eaLnBrk="0" hangingPunct="0">
              <a:buFont typeface="Aptos (Body)"/>
              <a:buChar char="•"/>
            </a:pPr>
            <a:endParaRPr lang="en-AU" sz="2700" dirty="0">
              <a:solidFill>
                <a:schemeClr val="tx1">
                  <a:lumMod val="65000"/>
                  <a:lumOff val="35000"/>
                </a:schemeClr>
              </a:solidFill>
              <a:latin typeface="Aptos (Body)" panose="020B0604020202020204" pitchFamily="34" charset="0"/>
              <a:cs typeface="Aptos (Body)" panose="020B0604020202020204" pitchFamily="34" charset="0"/>
            </a:endParaRPr>
          </a:p>
          <a:p>
            <a:pPr marL="662318" indent="-662318" defTabSz="911262" eaLnBrk="0" hangingPunct="0">
              <a:buFont typeface="Aptos (Body)"/>
              <a:buChar char="•"/>
            </a:pPr>
            <a:r>
              <a:rPr lang="en-AU" sz="2700" dirty="0">
                <a:solidFill>
                  <a:schemeClr val="tx1">
                    <a:lumMod val="65000"/>
                    <a:lumOff val="35000"/>
                  </a:schemeClr>
                </a:solidFill>
                <a:latin typeface="Aptos (Body)" panose="020B0604020202020204" pitchFamily="34" charset="0"/>
                <a:cs typeface="Aptos (Body)" panose="020B0604020202020204" pitchFamily="34" charset="0"/>
              </a:rPr>
              <a:t>Text</a:t>
            </a:r>
          </a:p>
          <a:p>
            <a:pPr marL="662318" indent="-662318" defTabSz="911262" eaLnBrk="0" hangingPunct="0">
              <a:buFont typeface="Aptos (Body)"/>
              <a:buChar char="•"/>
            </a:pPr>
            <a:endParaRPr lang="en-AU" sz="2700" dirty="0">
              <a:solidFill>
                <a:schemeClr val="tx1">
                  <a:lumMod val="65000"/>
                  <a:lumOff val="35000"/>
                </a:schemeClr>
              </a:solidFill>
              <a:latin typeface="Aptos (Body)" panose="020B0604020202020204" pitchFamily="34" charset="0"/>
              <a:cs typeface="Aptos (Body)" panose="020B0604020202020204" pitchFamily="34" charset="0"/>
            </a:endParaRPr>
          </a:p>
          <a:p>
            <a:pPr marL="662318" indent="-662318" defTabSz="911262" eaLnBrk="0" hangingPunct="0">
              <a:buFont typeface="Aptos (Body)"/>
              <a:buChar char="•"/>
            </a:pPr>
            <a:r>
              <a:rPr lang="en-US" sz="2700" dirty="0">
                <a:solidFill>
                  <a:schemeClr val="tx1">
                    <a:lumMod val="65000"/>
                    <a:lumOff val="35000"/>
                  </a:schemeClr>
                </a:solidFill>
                <a:latin typeface="Aptos (Body)" panose="020B0604020202020204" pitchFamily="34" charset="0"/>
                <a:cs typeface="Aptos (Body)" panose="020B0604020202020204" pitchFamily="34" charset="0"/>
              </a:rPr>
              <a:t>Text</a:t>
            </a:r>
            <a:endParaRPr lang="en-AU" sz="2700" dirty="0">
              <a:solidFill>
                <a:schemeClr val="tx1">
                  <a:lumMod val="65000"/>
                  <a:lumOff val="35000"/>
                </a:schemeClr>
              </a:solidFill>
              <a:latin typeface="Aptos (Body)" panose="020B0604020202020204" pitchFamily="34" charset="0"/>
              <a:cs typeface="Aptos (Body)" panose="020B0604020202020204" pitchFamily="34" charset="0"/>
            </a:endParaRPr>
          </a:p>
        </p:txBody>
      </p:sp>
      <p:sp>
        <p:nvSpPr>
          <p:cNvPr id="25" name="Text Box 2">
            <a:extLst>
              <a:ext uri="{FF2B5EF4-FFF2-40B4-BE49-F238E27FC236}">
                <a16:creationId xmlns:a16="http://schemas.microsoft.com/office/drawing/2014/main" id="{7BA3245D-175B-9A50-84F3-3BCF7B35A172}"/>
              </a:ext>
            </a:extLst>
          </p:cNvPr>
          <p:cNvSpPr txBox="1">
            <a:spLocks noChangeArrowheads="1"/>
          </p:cNvSpPr>
          <p:nvPr/>
        </p:nvSpPr>
        <p:spPr bwMode="auto">
          <a:xfrm>
            <a:off x="15082046" y="8589106"/>
            <a:ext cx="6444878" cy="120453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tx1">
                      <a:alpha val="74998"/>
                    </a:schemeClr>
                  </a:outerShdw>
                </a:effectLst>
              </a14:hiddenEffects>
            </a:ext>
          </a:extLst>
        </p:spPr>
        <p:txBody>
          <a:bodyPr lIns="610157" tIns="610157" rIns="0" bIns="610157" anchor="ctr"/>
          <a:lstStyle>
            <a:lvl1pPr defTabSz="192088" eaLnBrk="0" hangingPunct="0">
              <a:defRPr sz="500">
                <a:solidFill>
                  <a:schemeClr val="tx1"/>
                </a:solidFill>
                <a:latin typeface="Aptos (Body)" charset="0"/>
                <a:ea typeface="Aptos (Body)" charset="0"/>
              </a:defRPr>
            </a:lvl1pPr>
            <a:lvl2pPr marL="742950" indent="-285750" defTabSz="192088" eaLnBrk="0" hangingPunct="0">
              <a:defRPr sz="500">
                <a:solidFill>
                  <a:schemeClr val="tx1"/>
                </a:solidFill>
                <a:latin typeface="Aptos (Body)" charset="0"/>
                <a:ea typeface="Aptos (Body)" charset="0"/>
              </a:defRPr>
            </a:lvl2pPr>
            <a:lvl3pPr marL="1143000" indent="-228600" defTabSz="192088" eaLnBrk="0" hangingPunct="0">
              <a:defRPr sz="500">
                <a:solidFill>
                  <a:schemeClr val="tx1"/>
                </a:solidFill>
                <a:latin typeface="Aptos (Body)" charset="0"/>
                <a:ea typeface="Aptos (Body)" charset="0"/>
              </a:defRPr>
            </a:lvl3pPr>
            <a:lvl4pPr marL="1600200" indent="-228600" defTabSz="192088" eaLnBrk="0" hangingPunct="0">
              <a:defRPr sz="500">
                <a:solidFill>
                  <a:schemeClr val="tx1"/>
                </a:solidFill>
                <a:latin typeface="Aptos (Body)" charset="0"/>
                <a:ea typeface="Aptos (Body)" charset="0"/>
              </a:defRPr>
            </a:lvl4pPr>
            <a:lvl5pPr marL="2057400" indent="-228600" defTabSz="192088" eaLnBrk="0" hangingPunct="0">
              <a:defRPr sz="500">
                <a:solidFill>
                  <a:schemeClr val="tx1"/>
                </a:solidFill>
                <a:latin typeface="Aptos (Body)" charset="0"/>
                <a:ea typeface="Aptos (Body)" charset="0"/>
              </a:defRPr>
            </a:lvl5pPr>
            <a:lvl6pPr marL="2514600" indent="-228600" defTabSz="192088" eaLnBrk="0" fontAlgn="base" hangingPunct="0">
              <a:spcBef>
                <a:spcPct val="0"/>
              </a:spcBef>
              <a:spcAft>
                <a:spcPct val="0"/>
              </a:spcAft>
              <a:defRPr sz="500">
                <a:solidFill>
                  <a:schemeClr val="tx1"/>
                </a:solidFill>
                <a:latin typeface="Aptos (Body)" charset="0"/>
                <a:ea typeface="Aptos (Body)" charset="0"/>
              </a:defRPr>
            </a:lvl6pPr>
            <a:lvl7pPr marL="2971800" indent="-228600" defTabSz="192088" eaLnBrk="0" fontAlgn="base" hangingPunct="0">
              <a:spcBef>
                <a:spcPct val="0"/>
              </a:spcBef>
              <a:spcAft>
                <a:spcPct val="0"/>
              </a:spcAft>
              <a:defRPr sz="500">
                <a:solidFill>
                  <a:schemeClr val="tx1"/>
                </a:solidFill>
                <a:latin typeface="Aptos (Body)" charset="0"/>
                <a:ea typeface="Aptos (Body)" charset="0"/>
              </a:defRPr>
            </a:lvl7pPr>
            <a:lvl8pPr marL="3429000" indent="-228600" defTabSz="192088" eaLnBrk="0" fontAlgn="base" hangingPunct="0">
              <a:spcBef>
                <a:spcPct val="0"/>
              </a:spcBef>
              <a:spcAft>
                <a:spcPct val="0"/>
              </a:spcAft>
              <a:defRPr sz="500">
                <a:solidFill>
                  <a:schemeClr val="tx1"/>
                </a:solidFill>
                <a:latin typeface="Aptos (Body)" charset="0"/>
                <a:ea typeface="Aptos (Body)" charset="0"/>
              </a:defRPr>
            </a:lvl8pPr>
            <a:lvl9pPr marL="3886200" indent="-228600" defTabSz="192088" eaLnBrk="0" fontAlgn="base" hangingPunct="0">
              <a:spcBef>
                <a:spcPct val="0"/>
              </a:spcBef>
              <a:spcAft>
                <a:spcPct val="0"/>
              </a:spcAft>
              <a:defRPr sz="500">
                <a:solidFill>
                  <a:schemeClr val="tx1"/>
                </a:solidFill>
                <a:latin typeface="Aptos (Body)" charset="0"/>
                <a:ea typeface="Aptos (Body)" charset="0"/>
              </a:defRPr>
            </a:lvl9pPr>
          </a:lstStyle>
          <a:p>
            <a:r>
              <a:rPr lang="en-GB" sz="5400" b="1" kern="0" dirty="0">
                <a:solidFill>
                  <a:srgbClr val="6F625A"/>
                </a:solidFill>
                <a:latin typeface="Aptos (Body)" panose="020B0604020202020204" pitchFamily="34" charset="0"/>
                <a:cs typeface="Aptos (Body)" panose="020B0604020202020204" pitchFamily="34" charset="0"/>
              </a:rPr>
              <a:t>METHODS</a:t>
            </a:r>
            <a:endParaRPr lang="en-AU" sz="5400" kern="0" dirty="0">
              <a:solidFill>
                <a:srgbClr val="6F625A"/>
              </a:solidFill>
              <a:latin typeface="Aptos (Body)" panose="020B0604020202020204" pitchFamily="34" charset="0"/>
              <a:cs typeface="Aptos (Body)" panose="020B0604020202020204" pitchFamily="34" charset="0"/>
            </a:endParaRPr>
          </a:p>
        </p:txBody>
      </p:sp>
      <p:cxnSp>
        <p:nvCxnSpPr>
          <p:cNvPr id="41" name="Conector recto 40">
            <a:extLst>
              <a:ext uri="{FF2B5EF4-FFF2-40B4-BE49-F238E27FC236}">
                <a16:creationId xmlns:a16="http://schemas.microsoft.com/office/drawing/2014/main" id="{A378B916-7819-3F14-1CE3-F7D1219D55A7}"/>
              </a:ext>
            </a:extLst>
          </p:cNvPr>
          <p:cNvCxnSpPr>
            <a:cxnSpLocks/>
          </p:cNvCxnSpPr>
          <p:nvPr/>
        </p:nvCxnSpPr>
        <p:spPr>
          <a:xfrm rot="16200000">
            <a:off x="11270261" y="12109219"/>
            <a:ext cx="7063183" cy="0"/>
          </a:xfrm>
          <a:prstGeom prst="line">
            <a:avLst/>
          </a:prstGeom>
          <a:ln w="19050">
            <a:solidFill>
              <a:schemeClr val="bg1">
                <a:lumMod val="85000"/>
              </a:schemeClr>
            </a:solidFill>
          </a:ln>
        </p:spPr>
        <p:style>
          <a:lnRef idx="1">
            <a:schemeClr val="accent3"/>
          </a:lnRef>
          <a:fillRef idx="0">
            <a:schemeClr val="accent3"/>
          </a:fillRef>
          <a:effectRef idx="0">
            <a:schemeClr val="accent3"/>
          </a:effectRef>
          <a:fontRef idx="minor">
            <a:schemeClr val="tx1"/>
          </a:fontRef>
        </p:style>
      </p:cxnSp>
      <p:sp>
        <p:nvSpPr>
          <p:cNvPr id="51" name="Rectángulo: esquinas redondeadas 50">
            <a:extLst>
              <a:ext uri="{FF2B5EF4-FFF2-40B4-BE49-F238E27FC236}">
                <a16:creationId xmlns:a16="http://schemas.microsoft.com/office/drawing/2014/main" id="{E8D17118-923F-9AAD-DC04-87E2F9438350}"/>
              </a:ext>
            </a:extLst>
          </p:cNvPr>
          <p:cNvSpPr/>
          <p:nvPr/>
        </p:nvSpPr>
        <p:spPr>
          <a:xfrm>
            <a:off x="405645" y="17246377"/>
            <a:ext cx="29470268" cy="13647463"/>
          </a:xfrm>
          <a:prstGeom prst="roundRect">
            <a:avLst>
              <a:gd name="adj" fmla="val 4629"/>
            </a:avLst>
          </a:prstGeom>
          <a:solidFill>
            <a:schemeClr val="bg1"/>
          </a:solidFill>
          <a:ln w="38100">
            <a:solidFill>
              <a:srgbClr val="6F625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54" name="Tabla 53">
            <a:extLst>
              <a:ext uri="{FF2B5EF4-FFF2-40B4-BE49-F238E27FC236}">
                <a16:creationId xmlns:a16="http://schemas.microsoft.com/office/drawing/2014/main" id="{9BE9AD51-EFD4-B117-831A-0F2582E0D430}"/>
              </a:ext>
            </a:extLst>
          </p:cNvPr>
          <p:cNvGraphicFramePr>
            <a:graphicFrameLocks noGrp="1"/>
          </p:cNvGraphicFramePr>
          <p:nvPr>
            <p:extLst>
              <p:ext uri="{D42A27DB-BD31-4B8C-83A1-F6EECF244321}">
                <p14:modId xmlns:p14="http://schemas.microsoft.com/office/powerpoint/2010/main" val="537968702"/>
              </p:ext>
            </p:extLst>
          </p:nvPr>
        </p:nvGraphicFramePr>
        <p:xfrm>
          <a:off x="14636278" y="20199355"/>
          <a:ext cx="14091375" cy="8032639"/>
        </p:xfrm>
        <a:graphic>
          <a:graphicData uri="http://schemas.openxmlformats.org/drawingml/2006/table">
            <a:tbl>
              <a:tblPr firstRow="1" bandRow="1">
                <a:tableStyleId>{5940675A-B579-460E-94D1-54222C63F5DA}</a:tableStyleId>
              </a:tblPr>
              <a:tblGrid>
                <a:gridCol w="2818275">
                  <a:extLst>
                    <a:ext uri="{9D8B030D-6E8A-4147-A177-3AD203B41FA5}">
                      <a16:colId xmlns:a16="http://schemas.microsoft.com/office/drawing/2014/main" val="2581945635"/>
                    </a:ext>
                  </a:extLst>
                </a:gridCol>
                <a:gridCol w="2818275">
                  <a:extLst>
                    <a:ext uri="{9D8B030D-6E8A-4147-A177-3AD203B41FA5}">
                      <a16:colId xmlns:a16="http://schemas.microsoft.com/office/drawing/2014/main" val="1311242281"/>
                    </a:ext>
                  </a:extLst>
                </a:gridCol>
                <a:gridCol w="2818275">
                  <a:extLst>
                    <a:ext uri="{9D8B030D-6E8A-4147-A177-3AD203B41FA5}">
                      <a16:colId xmlns:a16="http://schemas.microsoft.com/office/drawing/2014/main" val="576665038"/>
                    </a:ext>
                  </a:extLst>
                </a:gridCol>
                <a:gridCol w="2818275">
                  <a:extLst>
                    <a:ext uri="{9D8B030D-6E8A-4147-A177-3AD203B41FA5}">
                      <a16:colId xmlns:a16="http://schemas.microsoft.com/office/drawing/2014/main" val="756634555"/>
                    </a:ext>
                  </a:extLst>
                </a:gridCol>
                <a:gridCol w="2818275">
                  <a:extLst>
                    <a:ext uri="{9D8B030D-6E8A-4147-A177-3AD203B41FA5}">
                      <a16:colId xmlns:a16="http://schemas.microsoft.com/office/drawing/2014/main" val="2609625798"/>
                    </a:ext>
                  </a:extLst>
                </a:gridCol>
              </a:tblGrid>
              <a:tr h="836221">
                <a:tc>
                  <a:txBody>
                    <a:bodyPr/>
                    <a:lstStyle/>
                    <a:p>
                      <a:endParaRPr lang="es-ES" sz="3800" dirty="0">
                        <a:solidFill>
                          <a:srgbClr val="4A4038"/>
                        </a:solidFill>
                      </a:endParaRPr>
                    </a:p>
                  </a:txBody>
                  <a:tcPr marL="87520" marR="87520" marT="43760" marB="43760">
                    <a:solidFill>
                      <a:srgbClr val="9F9189"/>
                    </a:solidFill>
                  </a:tcPr>
                </a:tc>
                <a:tc>
                  <a:txBody>
                    <a:bodyPr/>
                    <a:lstStyle/>
                    <a:p>
                      <a:endParaRPr lang="es-ES" sz="3800" dirty="0"/>
                    </a:p>
                  </a:txBody>
                  <a:tcPr marL="87520" marR="87520" marT="43760" marB="43760">
                    <a:solidFill>
                      <a:srgbClr val="9F9189"/>
                    </a:solidFill>
                  </a:tcPr>
                </a:tc>
                <a:tc>
                  <a:txBody>
                    <a:bodyPr/>
                    <a:lstStyle/>
                    <a:p>
                      <a:endParaRPr lang="es-ES" sz="3800" dirty="0"/>
                    </a:p>
                  </a:txBody>
                  <a:tcPr marL="87520" marR="87520" marT="43760" marB="43760">
                    <a:solidFill>
                      <a:srgbClr val="9F9189"/>
                    </a:solidFill>
                  </a:tcPr>
                </a:tc>
                <a:tc>
                  <a:txBody>
                    <a:bodyPr/>
                    <a:lstStyle/>
                    <a:p>
                      <a:endParaRPr lang="es-ES" sz="3800" dirty="0"/>
                    </a:p>
                  </a:txBody>
                  <a:tcPr marL="87520" marR="87520" marT="43760" marB="43760">
                    <a:solidFill>
                      <a:srgbClr val="9F9189"/>
                    </a:solidFill>
                  </a:tcPr>
                </a:tc>
                <a:tc>
                  <a:txBody>
                    <a:bodyPr/>
                    <a:lstStyle/>
                    <a:p>
                      <a:endParaRPr lang="es-ES" sz="3800" dirty="0"/>
                    </a:p>
                  </a:txBody>
                  <a:tcPr marL="87520" marR="87520" marT="43760" marB="43760">
                    <a:solidFill>
                      <a:srgbClr val="9F9189"/>
                    </a:solidFill>
                  </a:tcPr>
                </a:tc>
                <a:extLst>
                  <a:ext uri="{0D108BD9-81ED-4DB2-BD59-A6C34878D82A}">
                    <a16:rowId xmlns:a16="http://schemas.microsoft.com/office/drawing/2014/main" val="2186304912"/>
                  </a:ext>
                </a:extLst>
              </a:tr>
              <a:tr h="799602">
                <a:tc>
                  <a:txBody>
                    <a:bodyPr/>
                    <a:lstStyle/>
                    <a:p>
                      <a:endParaRPr lang="es-ES" sz="3800" dirty="0"/>
                    </a:p>
                  </a:txBody>
                  <a:tcPr marL="87520" marR="87520" marT="43760" marB="43760"/>
                </a:tc>
                <a:tc>
                  <a:txBody>
                    <a:bodyPr/>
                    <a:lstStyle/>
                    <a:p>
                      <a:endParaRPr lang="es-ES" sz="3800" dirty="0"/>
                    </a:p>
                  </a:txBody>
                  <a:tcPr marL="87520" marR="87520" marT="43760" marB="43760"/>
                </a:tc>
                <a:tc>
                  <a:txBody>
                    <a:bodyPr/>
                    <a:lstStyle/>
                    <a:p>
                      <a:endParaRPr lang="es-ES" sz="3800" dirty="0"/>
                    </a:p>
                  </a:txBody>
                  <a:tcPr marL="87520" marR="87520" marT="43760" marB="43760"/>
                </a:tc>
                <a:tc>
                  <a:txBody>
                    <a:bodyPr/>
                    <a:lstStyle/>
                    <a:p>
                      <a:endParaRPr lang="es-ES" sz="3800" dirty="0"/>
                    </a:p>
                  </a:txBody>
                  <a:tcPr marL="87520" marR="87520" marT="43760" marB="43760"/>
                </a:tc>
                <a:tc>
                  <a:txBody>
                    <a:bodyPr/>
                    <a:lstStyle/>
                    <a:p>
                      <a:endParaRPr lang="es-ES" sz="3800" dirty="0"/>
                    </a:p>
                  </a:txBody>
                  <a:tcPr marL="87520" marR="87520" marT="43760" marB="43760"/>
                </a:tc>
                <a:extLst>
                  <a:ext uri="{0D108BD9-81ED-4DB2-BD59-A6C34878D82A}">
                    <a16:rowId xmlns:a16="http://schemas.microsoft.com/office/drawing/2014/main" val="4027375713"/>
                  </a:ext>
                </a:extLst>
              </a:tr>
              <a:tr h="799602">
                <a:tc>
                  <a:txBody>
                    <a:bodyPr/>
                    <a:lstStyle/>
                    <a:p>
                      <a:endParaRPr lang="es-ES" sz="3800" dirty="0"/>
                    </a:p>
                  </a:txBody>
                  <a:tcPr marL="87520" marR="87520" marT="43760" marB="43760"/>
                </a:tc>
                <a:tc>
                  <a:txBody>
                    <a:bodyPr/>
                    <a:lstStyle/>
                    <a:p>
                      <a:endParaRPr lang="es-ES" sz="3800" dirty="0"/>
                    </a:p>
                  </a:txBody>
                  <a:tcPr marL="87520" marR="87520" marT="43760" marB="43760"/>
                </a:tc>
                <a:tc>
                  <a:txBody>
                    <a:bodyPr/>
                    <a:lstStyle/>
                    <a:p>
                      <a:endParaRPr lang="es-ES" sz="3800" dirty="0"/>
                    </a:p>
                  </a:txBody>
                  <a:tcPr marL="87520" marR="87520" marT="43760" marB="43760"/>
                </a:tc>
                <a:tc>
                  <a:txBody>
                    <a:bodyPr/>
                    <a:lstStyle/>
                    <a:p>
                      <a:endParaRPr lang="es-ES" sz="3800" dirty="0"/>
                    </a:p>
                  </a:txBody>
                  <a:tcPr marL="87520" marR="87520" marT="43760" marB="43760"/>
                </a:tc>
                <a:tc>
                  <a:txBody>
                    <a:bodyPr/>
                    <a:lstStyle/>
                    <a:p>
                      <a:endParaRPr lang="es-ES" sz="3800" dirty="0"/>
                    </a:p>
                  </a:txBody>
                  <a:tcPr marL="87520" marR="87520" marT="43760" marB="43760"/>
                </a:tc>
                <a:extLst>
                  <a:ext uri="{0D108BD9-81ED-4DB2-BD59-A6C34878D82A}">
                    <a16:rowId xmlns:a16="http://schemas.microsoft.com/office/drawing/2014/main" val="3172416857"/>
                  </a:ext>
                </a:extLst>
              </a:tr>
              <a:tr h="799602">
                <a:tc>
                  <a:txBody>
                    <a:bodyPr/>
                    <a:lstStyle/>
                    <a:p>
                      <a:endParaRPr lang="es-ES" sz="3800" dirty="0"/>
                    </a:p>
                  </a:txBody>
                  <a:tcPr marL="87520" marR="87520" marT="43760" marB="43760"/>
                </a:tc>
                <a:tc>
                  <a:txBody>
                    <a:bodyPr/>
                    <a:lstStyle/>
                    <a:p>
                      <a:endParaRPr lang="es-ES" sz="3800" dirty="0"/>
                    </a:p>
                  </a:txBody>
                  <a:tcPr marL="87520" marR="87520" marT="43760" marB="43760"/>
                </a:tc>
                <a:tc>
                  <a:txBody>
                    <a:bodyPr/>
                    <a:lstStyle/>
                    <a:p>
                      <a:endParaRPr lang="es-ES" sz="3800" dirty="0"/>
                    </a:p>
                  </a:txBody>
                  <a:tcPr marL="87520" marR="87520" marT="43760" marB="43760"/>
                </a:tc>
                <a:tc>
                  <a:txBody>
                    <a:bodyPr/>
                    <a:lstStyle/>
                    <a:p>
                      <a:endParaRPr lang="es-ES" sz="3800" dirty="0"/>
                    </a:p>
                  </a:txBody>
                  <a:tcPr marL="87520" marR="87520" marT="43760" marB="43760"/>
                </a:tc>
                <a:tc>
                  <a:txBody>
                    <a:bodyPr/>
                    <a:lstStyle/>
                    <a:p>
                      <a:endParaRPr lang="es-ES" sz="3800" dirty="0"/>
                    </a:p>
                  </a:txBody>
                  <a:tcPr marL="87520" marR="87520" marT="43760" marB="43760"/>
                </a:tc>
                <a:extLst>
                  <a:ext uri="{0D108BD9-81ED-4DB2-BD59-A6C34878D82A}">
                    <a16:rowId xmlns:a16="http://schemas.microsoft.com/office/drawing/2014/main" val="3323603507"/>
                  </a:ext>
                </a:extLst>
              </a:tr>
              <a:tr h="799602">
                <a:tc>
                  <a:txBody>
                    <a:bodyPr/>
                    <a:lstStyle/>
                    <a:p>
                      <a:endParaRPr lang="es-ES" sz="3800" dirty="0"/>
                    </a:p>
                  </a:txBody>
                  <a:tcPr marL="87520" marR="87520" marT="43760" marB="43760"/>
                </a:tc>
                <a:tc>
                  <a:txBody>
                    <a:bodyPr/>
                    <a:lstStyle/>
                    <a:p>
                      <a:endParaRPr lang="es-ES" sz="3800" dirty="0"/>
                    </a:p>
                  </a:txBody>
                  <a:tcPr marL="87520" marR="87520" marT="43760" marB="43760"/>
                </a:tc>
                <a:tc>
                  <a:txBody>
                    <a:bodyPr/>
                    <a:lstStyle/>
                    <a:p>
                      <a:endParaRPr lang="es-ES" sz="3800" dirty="0"/>
                    </a:p>
                  </a:txBody>
                  <a:tcPr marL="87520" marR="87520" marT="43760" marB="43760"/>
                </a:tc>
                <a:tc>
                  <a:txBody>
                    <a:bodyPr/>
                    <a:lstStyle/>
                    <a:p>
                      <a:endParaRPr lang="es-ES" sz="3800" dirty="0"/>
                    </a:p>
                  </a:txBody>
                  <a:tcPr marL="87520" marR="87520" marT="43760" marB="43760"/>
                </a:tc>
                <a:tc>
                  <a:txBody>
                    <a:bodyPr/>
                    <a:lstStyle/>
                    <a:p>
                      <a:endParaRPr lang="es-ES" sz="3800" dirty="0"/>
                    </a:p>
                  </a:txBody>
                  <a:tcPr marL="87520" marR="87520" marT="43760" marB="43760"/>
                </a:tc>
                <a:extLst>
                  <a:ext uri="{0D108BD9-81ED-4DB2-BD59-A6C34878D82A}">
                    <a16:rowId xmlns:a16="http://schemas.microsoft.com/office/drawing/2014/main" val="3923329125"/>
                  </a:ext>
                </a:extLst>
              </a:tr>
              <a:tr h="799602">
                <a:tc>
                  <a:txBody>
                    <a:bodyPr/>
                    <a:lstStyle/>
                    <a:p>
                      <a:endParaRPr lang="es-ES" sz="3800" dirty="0"/>
                    </a:p>
                  </a:txBody>
                  <a:tcPr marL="87520" marR="87520" marT="43760" marB="43760"/>
                </a:tc>
                <a:tc>
                  <a:txBody>
                    <a:bodyPr/>
                    <a:lstStyle/>
                    <a:p>
                      <a:endParaRPr lang="es-ES" sz="3800" dirty="0"/>
                    </a:p>
                  </a:txBody>
                  <a:tcPr marL="87520" marR="87520" marT="43760" marB="43760"/>
                </a:tc>
                <a:tc>
                  <a:txBody>
                    <a:bodyPr/>
                    <a:lstStyle/>
                    <a:p>
                      <a:endParaRPr lang="es-ES" sz="3800" dirty="0"/>
                    </a:p>
                  </a:txBody>
                  <a:tcPr marL="87520" marR="87520" marT="43760" marB="43760"/>
                </a:tc>
                <a:tc>
                  <a:txBody>
                    <a:bodyPr/>
                    <a:lstStyle/>
                    <a:p>
                      <a:endParaRPr lang="es-ES" sz="3800" dirty="0"/>
                    </a:p>
                  </a:txBody>
                  <a:tcPr marL="87520" marR="87520" marT="43760" marB="43760"/>
                </a:tc>
                <a:tc>
                  <a:txBody>
                    <a:bodyPr/>
                    <a:lstStyle/>
                    <a:p>
                      <a:endParaRPr lang="es-ES" sz="3800" dirty="0"/>
                    </a:p>
                  </a:txBody>
                  <a:tcPr marL="87520" marR="87520" marT="43760" marB="43760"/>
                </a:tc>
                <a:extLst>
                  <a:ext uri="{0D108BD9-81ED-4DB2-BD59-A6C34878D82A}">
                    <a16:rowId xmlns:a16="http://schemas.microsoft.com/office/drawing/2014/main" val="2674611130"/>
                  </a:ext>
                </a:extLst>
              </a:tr>
              <a:tr h="799602">
                <a:tc>
                  <a:txBody>
                    <a:bodyPr/>
                    <a:lstStyle/>
                    <a:p>
                      <a:endParaRPr lang="es-ES" sz="3800" dirty="0"/>
                    </a:p>
                  </a:txBody>
                  <a:tcPr marL="87520" marR="87520" marT="43760" marB="43760"/>
                </a:tc>
                <a:tc>
                  <a:txBody>
                    <a:bodyPr/>
                    <a:lstStyle/>
                    <a:p>
                      <a:endParaRPr lang="es-ES" sz="3800" dirty="0"/>
                    </a:p>
                  </a:txBody>
                  <a:tcPr marL="87520" marR="87520" marT="43760" marB="43760"/>
                </a:tc>
                <a:tc>
                  <a:txBody>
                    <a:bodyPr/>
                    <a:lstStyle/>
                    <a:p>
                      <a:endParaRPr lang="es-ES" sz="3800" dirty="0"/>
                    </a:p>
                  </a:txBody>
                  <a:tcPr marL="87520" marR="87520" marT="43760" marB="43760"/>
                </a:tc>
                <a:tc>
                  <a:txBody>
                    <a:bodyPr/>
                    <a:lstStyle/>
                    <a:p>
                      <a:endParaRPr lang="es-ES" sz="3800" dirty="0"/>
                    </a:p>
                  </a:txBody>
                  <a:tcPr marL="87520" marR="87520" marT="43760" marB="43760"/>
                </a:tc>
                <a:tc>
                  <a:txBody>
                    <a:bodyPr/>
                    <a:lstStyle/>
                    <a:p>
                      <a:endParaRPr lang="es-ES" sz="3800" dirty="0"/>
                    </a:p>
                  </a:txBody>
                  <a:tcPr marL="87520" marR="87520" marT="43760" marB="43760"/>
                </a:tc>
                <a:extLst>
                  <a:ext uri="{0D108BD9-81ED-4DB2-BD59-A6C34878D82A}">
                    <a16:rowId xmlns:a16="http://schemas.microsoft.com/office/drawing/2014/main" val="3750442471"/>
                  </a:ext>
                </a:extLst>
              </a:tr>
              <a:tr h="799602">
                <a:tc>
                  <a:txBody>
                    <a:bodyPr/>
                    <a:lstStyle/>
                    <a:p>
                      <a:endParaRPr lang="es-ES" sz="3800" dirty="0"/>
                    </a:p>
                  </a:txBody>
                  <a:tcPr marL="87520" marR="87520" marT="43760" marB="43760"/>
                </a:tc>
                <a:tc>
                  <a:txBody>
                    <a:bodyPr/>
                    <a:lstStyle/>
                    <a:p>
                      <a:endParaRPr lang="es-ES" sz="3800" dirty="0"/>
                    </a:p>
                  </a:txBody>
                  <a:tcPr marL="87520" marR="87520" marT="43760" marB="43760"/>
                </a:tc>
                <a:tc>
                  <a:txBody>
                    <a:bodyPr/>
                    <a:lstStyle/>
                    <a:p>
                      <a:endParaRPr lang="es-ES" sz="3800" dirty="0"/>
                    </a:p>
                  </a:txBody>
                  <a:tcPr marL="87520" marR="87520" marT="43760" marB="43760"/>
                </a:tc>
                <a:tc>
                  <a:txBody>
                    <a:bodyPr/>
                    <a:lstStyle/>
                    <a:p>
                      <a:endParaRPr lang="es-ES" sz="3800" dirty="0"/>
                    </a:p>
                  </a:txBody>
                  <a:tcPr marL="87520" marR="87520" marT="43760" marB="43760"/>
                </a:tc>
                <a:tc>
                  <a:txBody>
                    <a:bodyPr/>
                    <a:lstStyle/>
                    <a:p>
                      <a:endParaRPr lang="es-ES" sz="3800" dirty="0"/>
                    </a:p>
                  </a:txBody>
                  <a:tcPr marL="87520" marR="87520" marT="43760" marB="43760"/>
                </a:tc>
                <a:extLst>
                  <a:ext uri="{0D108BD9-81ED-4DB2-BD59-A6C34878D82A}">
                    <a16:rowId xmlns:a16="http://schemas.microsoft.com/office/drawing/2014/main" val="2154764352"/>
                  </a:ext>
                </a:extLst>
              </a:tr>
              <a:tr h="799602">
                <a:tc>
                  <a:txBody>
                    <a:bodyPr/>
                    <a:lstStyle/>
                    <a:p>
                      <a:endParaRPr lang="es-ES" sz="3800" dirty="0"/>
                    </a:p>
                  </a:txBody>
                  <a:tcPr marL="87520" marR="87520" marT="43760" marB="43760"/>
                </a:tc>
                <a:tc>
                  <a:txBody>
                    <a:bodyPr/>
                    <a:lstStyle/>
                    <a:p>
                      <a:endParaRPr lang="es-ES" sz="3800" dirty="0"/>
                    </a:p>
                  </a:txBody>
                  <a:tcPr marL="87520" marR="87520" marT="43760" marB="43760"/>
                </a:tc>
                <a:tc>
                  <a:txBody>
                    <a:bodyPr/>
                    <a:lstStyle/>
                    <a:p>
                      <a:endParaRPr lang="es-ES" sz="3800" dirty="0"/>
                    </a:p>
                  </a:txBody>
                  <a:tcPr marL="87520" marR="87520" marT="43760" marB="43760"/>
                </a:tc>
                <a:tc>
                  <a:txBody>
                    <a:bodyPr/>
                    <a:lstStyle/>
                    <a:p>
                      <a:endParaRPr lang="es-ES" sz="3800" dirty="0"/>
                    </a:p>
                  </a:txBody>
                  <a:tcPr marL="87520" marR="87520" marT="43760" marB="43760"/>
                </a:tc>
                <a:tc>
                  <a:txBody>
                    <a:bodyPr/>
                    <a:lstStyle/>
                    <a:p>
                      <a:endParaRPr lang="es-ES" sz="3800" dirty="0"/>
                    </a:p>
                  </a:txBody>
                  <a:tcPr marL="87520" marR="87520" marT="43760" marB="43760"/>
                </a:tc>
                <a:extLst>
                  <a:ext uri="{0D108BD9-81ED-4DB2-BD59-A6C34878D82A}">
                    <a16:rowId xmlns:a16="http://schemas.microsoft.com/office/drawing/2014/main" val="633145208"/>
                  </a:ext>
                </a:extLst>
              </a:tr>
              <a:tr h="799602">
                <a:tc>
                  <a:txBody>
                    <a:bodyPr/>
                    <a:lstStyle/>
                    <a:p>
                      <a:endParaRPr lang="es-ES" sz="3800" dirty="0"/>
                    </a:p>
                  </a:txBody>
                  <a:tcPr marL="87520" marR="87520" marT="43760" marB="43760"/>
                </a:tc>
                <a:tc>
                  <a:txBody>
                    <a:bodyPr/>
                    <a:lstStyle/>
                    <a:p>
                      <a:endParaRPr lang="es-ES" sz="3800" dirty="0"/>
                    </a:p>
                  </a:txBody>
                  <a:tcPr marL="87520" marR="87520" marT="43760" marB="43760"/>
                </a:tc>
                <a:tc>
                  <a:txBody>
                    <a:bodyPr/>
                    <a:lstStyle/>
                    <a:p>
                      <a:endParaRPr lang="es-ES" sz="3800" dirty="0"/>
                    </a:p>
                  </a:txBody>
                  <a:tcPr marL="87520" marR="87520" marT="43760" marB="43760"/>
                </a:tc>
                <a:tc>
                  <a:txBody>
                    <a:bodyPr/>
                    <a:lstStyle/>
                    <a:p>
                      <a:endParaRPr lang="es-ES" sz="3800" dirty="0"/>
                    </a:p>
                  </a:txBody>
                  <a:tcPr marL="87520" marR="87520" marT="43760" marB="43760"/>
                </a:tc>
                <a:tc>
                  <a:txBody>
                    <a:bodyPr/>
                    <a:lstStyle/>
                    <a:p>
                      <a:endParaRPr lang="es-ES" sz="3800" dirty="0"/>
                    </a:p>
                  </a:txBody>
                  <a:tcPr marL="87520" marR="87520" marT="43760" marB="43760"/>
                </a:tc>
                <a:extLst>
                  <a:ext uri="{0D108BD9-81ED-4DB2-BD59-A6C34878D82A}">
                    <a16:rowId xmlns:a16="http://schemas.microsoft.com/office/drawing/2014/main" val="3601519569"/>
                  </a:ext>
                </a:extLst>
              </a:tr>
            </a:tbl>
          </a:graphicData>
        </a:graphic>
      </p:graphicFrame>
      <p:sp>
        <p:nvSpPr>
          <p:cNvPr id="55" name="Rectángulo 54">
            <a:extLst>
              <a:ext uri="{FF2B5EF4-FFF2-40B4-BE49-F238E27FC236}">
                <a16:creationId xmlns:a16="http://schemas.microsoft.com/office/drawing/2014/main" id="{BAEB3444-3C11-D919-7B27-AFD0DCD138DC}"/>
              </a:ext>
            </a:extLst>
          </p:cNvPr>
          <p:cNvSpPr/>
          <p:nvPr/>
        </p:nvSpPr>
        <p:spPr>
          <a:xfrm>
            <a:off x="10071797" y="28751751"/>
            <a:ext cx="3826512" cy="923330"/>
          </a:xfrm>
          <a:prstGeom prst="rect">
            <a:avLst/>
          </a:prstGeom>
        </p:spPr>
        <p:txBody>
          <a:bodyPr wrap="square">
            <a:spAutoFit/>
          </a:bodyPr>
          <a:lstStyle/>
          <a:p>
            <a:r>
              <a:rPr lang="en-CA" sz="2700" i="1" dirty="0">
                <a:solidFill>
                  <a:schemeClr val="tx1">
                    <a:lumMod val="65000"/>
                    <a:lumOff val="35000"/>
                  </a:schemeClr>
                </a:solidFill>
                <a:latin typeface="Aptos (Body)" panose="020B0604020202020204" pitchFamily="34" charset="0"/>
                <a:cs typeface="Aptos (Body)" panose="020B0604020202020204" pitchFamily="34" charset="0"/>
              </a:rPr>
              <a:t>You can insert your text here</a:t>
            </a:r>
          </a:p>
        </p:txBody>
      </p:sp>
      <p:sp>
        <p:nvSpPr>
          <p:cNvPr id="57" name="Rectángulo 56">
            <a:extLst>
              <a:ext uri="{FF2B5EF4-FFF2-40B4-BE49-F238E27FC236}">
                <a16:creationId xmlns:a16="http://schemas.microsoft.com/office/drawing/2014/main" id="{A3C7E509-D4B5-F239-8624-E8B4C01A24FB}"/>
              </a:ext>
            </a:extLst>
          </p:cNvPr>
          <p:cNvSpPr/>
          <p:nvPr/>
        </p:nvSpPr>
        <p:spPr>
          <a:xfrm>
            <a:off x="1439736" y="20495208"/>
            <a:ext cx="5943141" cy="5909310"/>
          </a:xfrm>
          <a:prstGeom prst="rect">
            <a:avLst/>
          </a:prstGeom>
        </p:spPr>
        <p:txBody>
          <a:bodyPr wrap="square">
            <a:spAutoFit/>
          </a:bodyPr>
          <a:lstStyle/>
          <a:p>
            <a:pPr>
              <a:spcBef>
                <a:spcPct val="50000"/>
              </a:spcBef>
            </a:pPr>
            <a:r>
              <a:rPr lang="en-CA" sz="2700" dirty="0">
                <a:solidFill>
                  <a:schemeClr val="tx1">
                    <a:lumMod val="65000"/>
                    <a:lumOff val="35000"/>
                  </a:schemeClr>
                </a:solidFill>
                <a:latin typeface="Aptos (Body)" panose="020B0604020202020204" pitchFamily="34" charset="0"/>
                <a:cs typeface="Aptos (Body)" panose="020B0604020202020204" pitchFamily="34" charset="0"/>
              </a:rPr>
              <a:t>Text</a:t>
            </a:r>
          </a:p>
          <a:p>
            <a:pPr>
              <a:spcBef>
                <a:spcPct val="50000"/>
              </a:spcBef>
            </a:pPr>
            <a:r>
              <a:rPr lang="en-CA" sz="2700" dirty="0">
                <a:solidFill>
                  <a:schemeClr val="tx1">
                    <a:lumMod val="65000"/>
                    <a:lumOff val="35000"/>
                  </a:schemeClr>
                </a:solidFill>
                <a:latin typeface="Aptos (Body)" panose="020B0604020202020204" pitchFamily="34" charset="0"/>
                <a:cs typeface="Aptos (Body)" panose="020B0604020202020204" pitchFamily="34" charset="0"/>
              </a:rPr>
              <a:t>Text</a:t>
            </a:r>
          </a:p>
          <a:p>
            <a:pPr>
              <a:spcBef>
                <a:spcPct val="50000"/>
              </a:spcBef>
            </a:pPr>
            <a:r>
              <a:rPr lang="en-CA" sz="2700" dirty="0">
                <a:solidFill>
                  <a:schemeClr val="tx1">
                    <a:lumMod val="65000"/>
                    <a:lumOff val="35000"/>
                  </a:schemeClr>
                </a:solidFill>
                <a:latin typeface="Aptos (Body)" panose="020B0604020202020204" pitchFamily="34" charset="0"/>
                <a:cs typeface="Aptos (Body)" panose="020B0604020202020204" pitchFamily="34" charset="0"/>
              </a:rPr>
              <a:t>Text</a:t>
            </a:r>
          </a:p>
          <a:p>
            <a:pPr>
              <a:spcBef>
                <a:spcPct val="50000"/>
              </a:spcBef>
            </a:pPr>
            <a:endParaRPr lang="en-CA" sz="2700" dirty="0">
              <a:solidFill>
                <a:schemeClr val="tx1">
                  <a:lumMod val="65000"/>
                  <a:lumOff val="35000"/>
                </a:schemeClr>
              </a:solidFill>
              <a:latin typeface="Aptos (Body)" panose="020B0604020202020204" pitchFamily="34" charset="0"/>
              <a:cs typeface="Aptos (Body)" panose="020B0604020202020204" pitchFamily="34" charset="0"/>
            </a:endParaRPr>
          </a:p>
          <a:p>
            <a:pPr>
              <a:spcBef>
                <a:spcPct val="50000"/>
              </a:spcBef>
            </a:pPr>
            <a:r>
              <a:rPr lang="en-CA" sz="2700" i="1" dirty="0">
                <a:solidFill>
                  <a:schemeClr val="tx1">
                    <a:lumMod val="65000"/>
                    <a:lumOff val="35000"/>
                  </a:schemeClr>
                </a:solidFill>
                <a:latin typeface="Aptos (Body)" panose="020B0604020202020204" pitchFamily="34" charset="0"/>
                <a:cs typeface="Aptos (Body)" panose="020B0604020202020204" pitchFamily="34" charset="0"/>
              </a:rPr>
              <a:t>Notes about graphs…</a:t>
            </a:r>
          </a:p>
          <a:p>
            <a:pPr>
              <a:spcBef>
                <a:spcPct val="50000"/>
              </a:spcBef>
            </a:pPr>
            <a:r>
              <a:rPr lang="en-CA" sz="2700" i="1" dirty="0">
                <a:solidFill>
                  <a:schemeClr val="tx1">
                    <a:lumMod val="65000"/>
                    <a:lumOff val="35000"/>
                  </a:schemeClr>
                </a:solidFill>
                <a:latin typeface="Aptos (Body)" panose="020B0604020202020204" pitchFamily="34" charset="0"/>
                <a:cs typeface="Aptos (Body)" panose="020B0604020202020204" pitchFamily="34" charset="0"/>
              </a:rPr>
              <a:t>For simple graphs use MS Excel or create the graph directly in PowerPoint.</a:t>
            </a:r>
          </a:p>
          <a:p>
            <a:pPr>
              <a:spcBef>
                <a:spcPct val="50000"/>
              </a:spcBef>
            </a:pPr>
            <a:r>
              <a:rPr lang="en-CA" sz="2700" i="1" dirty="0">
                <a:solidFill>
                  <a:schemeClr val="tx1">
                    <a:lumMod val="65000"/>
                    <a:lumOff val="35000"/>
                  </a:schemeClr>
                </a:solidFill>
                <a:latin typeface="Aptos (Body)" panose="020B0604020202020204" pitchFamily="34" charset="0"/>
                <a:cs typeface="Aptos (Body)" panose="020B0604020202020204" pitchFamily="34" charset="0"/>
              </a:rPr>
              <a:t>Graphs created in a scientific graphing program (e.g.. Sigma Plot, Prism, SPSS, Statistics) should be saved as JPEG or TIFF. </a:t>
            </a:r>
          </a:p>
        </p:txBody>
      </p:sp>
      <p:sp>
        <p:nvSpPr>
          <p:cNvPr id="58" name="Rectángulo 57">
            <a:extLst>
              <a:ext uri="{FF2B5EF4-FFF2-40B4-BE49-F238E27FC236}">
                <a16:creationId xmlns:a16="http://schemas.microsoft.com/office/drawing/2014/main" id="{492D5C08-7DE5-C12B-8B0B-8A995E57D756}"/>
              </a:ext>
            </a:extLst>
          </p:cNvPr>
          <p:cNvSpPr/>
          <p:nvPr/>
        </p:nvSpPr>
        <p:spPr>
          <a:xfrm>
            <a:off x="14540673" y="28935399"/>
            <a:ext cx="14091375" cy="507831"/>
          </a:xfrm>
          <a:prstGeom prst="rect">
            <a:avLst/>
          </a:prstGeom>
        </p:spPr>
        <p:txBody>
          <a:bodyPr wrap="square">
            <a:spAutoFit/>
          </a:bodyPr>
          <a:lstStyle/>
          <a:p>
            <a:pPr algn="ctr"/>
            <a:r>
              <a:rPr lang="en-CA" sz="2700" i="1" dirty="0">
                <a:solidFill>
                  <a:schemeClr val="tx1">
                    <a:lumMod val="65000"/>
                    <a:lumOff val="35000"/>
                  </a:schemeClr>
                </a:solidFill>
                <a:latin typeface="Aptos (Body)" panose="020B0604020202020204" pitchFamily="34" charset="0"/>
                <a:cs typeface="Aptos (Body)" panose="020B0604020202020204" pitchFamily="34" charset="0"/>
              </a:rPr>
              <a:t>Text</a:t>
            </a:r>
          </a:p>
        </p:txBody>
      </p:sp>
      <p:sp>
        <p:nvSpPr>
          <p:cNvPr id="52" name="Text Box 2">
            <a:extLst>
              <a:ext uri="{FF2B5EF4-FFF2-40B4-BE49-F238E27FC236}">
                <a16:creationId xmlns:a16="http://schemas.microsoft.com/office/drawing/2014/main" id="{2DFFC0E8-B95C-36E9-C14E-897E88F2F4FE}"/>
              </a:ext>
            </a:extLst>
          </p:cNvPr>
          <p:cNvSpPr txBox="1">
            <a:spLocks noChangeArrowheads="1"/>
          </p:cNvSpPr>
          <p:nvPr/>
        </p:nvSpPr>
        <p:spPr bwMode="auto">
          <a:xfrm>
            <a:off x="872307" y="18172800"/>
            <a:ext cx="7044379" cy="126530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tx1">
                      <a:alpha val="74998"/>
                    </a:schemeClr>
                  </a:outerShdw>
                </a:effectLst>
              </a14:hiddenEffects>
            </a:ext>
          </a:extLst>
        </p:spPr>
        <p:txBody>
          <a:bodyPr lIns="610157" tIns="610157" rIns="0" bIns="610157" anchor="ctr"/>
          <a:lstStyle>
            <a:lvl1pPr defTabSz="192088" eaLnBrk="0" hangingPunct="0">
              <a:defRPr sz="500">
                <a:solidFill>
                  <a:schemeClr val="tx1"/>
                </a:solidFill>
                <a:latin typeface="Aptos (Body)" charset="0"/>
                <a:ea typeface="Aptos (Body)" charset="0"/>
              </a:defRPr>
            </a:lvl1pPr>
            <a:lvl2pPr marL="742950" indent="-285750" defTabSz="192088" eaLnBrk="0" hangingPunct="0">
              <a:defRPr sz="500">
                <a:solidFill>
                  <a:schemeClr val="tx1"/>
                </a:solidFill>
                <a:latin typeface="Aptos (Body)" charset="0"/>
                <a:ea typeface="Aptos (Body)" charset="0"/>
              </a:defRPr>
            </a:lvl2pPr>
            <a:lvl3pPr marL="1143000" indent="-228600" defTabSz="192088" eaLnBrk="0" hangingPunct="0">
              <a:defRPr sz="500">
                <a:solidFill>
                  <a:schemeClr val="tx1"/>
                </a:solidFill>
                <a:latin typeface="Aptos (Body)" charset="0"/>
                <a:ea typeface="Aptos (Body)" charset="0"/>
              </a:defRPr>
            </a:lvl3pPr>
            <a:lvl4pPr marL="1600200" indent="-228600" defTabSz="192088" eaLnBrk="0" hangingPunct="0">
              <a:defRPr sz="500">
                <a:solidFill>
                  <a:schemeClr val="tx1"/>
                </a:solidFill>
                <a:latin typeface="Aptos (Body)" charset="0"/>
                <a:ea typeface="Aptos (Body)" charset="0"/>
              </a:defRPr>
            </a:lvl4pPr>
            <a:lvl5pPr marL="2057400" indent="-228600" defTabSz="192088" eaLnBrk="0" hangingPunct="0">
              <a:defRPr sz="500">
                <a:solidFill>
                  <a:schemeClr val="tx1"/>
                </a:solidFill>
                <a:latin typeface="Aptos (Body)" charset="0"/>
                <a:ea typeface="Aptos (Body)" charset="0"/>
              </a:defRPr>
            </a:lvl5pPr>
            <a:lvl6pPr marL="2514600" indent="-228600" defTabSz="192088" eaLnBrk="0" fontAlgn="base" hangingPunct="0">
              <a:spcBef>
                <a:spcPct val="0"/>
              </a:spcBef>
              <a:spcAft>
                <a:spcPct val="0"/>
              </a:spcAft>
              <a:defRPr sz="500">
                <a:solidFill>
                  <a:schemeClr val="tx1"/>
                </a:solidFill>
                <a:latin typeface="Aptos (Body)" charset="0"/>
                <a:ea typeface="Aptos (Body)" charset="0"/>
              </a:defRPr>
            </a:lvl6pPr>
            <a:lvl7pPr marL="2971800" indent="-228600" defTabSz="192088" eaLnBrk="0" fontAlgn="base" hangingPunct="0">
              <a:spcBef>
                <a:spcPct val="0"/>
              </a:spcBef>
              <a:spcAft>
                <a:spcPct val="0"/>
              </a:spcAft>
              <a:defRPr sz="500">
                <a:solidFill>
                  <a:schemeClr val="tx1"/>
                </a:solidFill>
                <a:latin typeface="Aptos (Body)" charset="0"/>
                <a:ea typeface="Aptos (Body)" charset="0"/>
              </a:defRPr>
            </a:lvl7pPr>
            <a:lvl8pPr marL="3429000" indent="-228600" defTabSz="192088" eaLnBrk="0" fontAlgn="base" hangingPunct="0">
              <a:spcBef>
                <a:spcPct val="0"/>
              </a:spcBef>
              <a:spcAft>
                <a:spcPct val="0"/>
              </a:spcAft>
              <a:defRPr sz="500">
                <a:solidFill>
                  <a:schemeClr val="tx1"/>
                </a:solidFill>
                <a:latin typeface="Aptos (Body)" charset="0"/>
                <a:ea typeface="Aptos (Body)" charset="0"/>
              </a:defRPr>
            </a:lvl8pPr>
            <a:lvl9pPr marL="3886200" indent="-228600" defTabSz="192088" eaLnBrk="0" fontAlgn="base" hangingPunct="0">
              <a:spcBef>
                <a:spcPct val="0"/>
              </a:spcBef>
              <a:spcAft>
                <a:spcPct val="0"/>
              </a:spcAft>
              <a:defRPr sz="500">
                <a:solidFill>
                  <a:schemeClr val="tx1"/>
                </a:solidFill>
                <a:latin typeface="Aptos (Body)" charset="0"/>
                <a:ea typeface="Aptos (Body)" charset="0"/>
              </a:defRPr>
            </a:lvl9pPr>
          </a:lstStyle>
          <a:p>
            <a:r>
              <a:rPr lang="en-GB" sz="5400" b="1" kern="0" dirty="0">
                <a:solidFill>
                  <a:srgbClr val="6F625A"/>
                </a:solidFill>
                <a:latin typeface="Aptos (Body)" panose="020B0604020202020204" pitchFamily="34" charset="0"/>
                <a:cs typeface="Aptos (Body)" panose="020B0604020202020204" pitchFamily="34" charset="0"/>
              </a:rPr>
              <a:t>RESULTS</a:t>
            </a:r>
            <a:endParaRPr lang="en-AU" sz="5400" b="1" kern="0" dirty="0">
              <a:solidFill>
                <a:srgbClr val="6F625A"/>
              </a:solidFill>
              <a:latin typeface="Aptos (Body)" panose="020B0604020202020204" pitchFamily="34" charset="0"/>
              <a:cs typeface="Aptos (Body)" panose="020B0604020202020204" pitchFamily="34" charset="0"/>
            </a:endParaRPr>
          </a:p>
        </p:txBody>
      </p:sp>
      <p:sp>
        <p:nvSpPr>
          <p:cNvPr id="60" name="Rectángulo: esquinas redondeadas 59">
            <a:extLst>
              <a:ext uri="{FF2B5EF4-FFF2-40B4-BE49-F238E27FC236}">
                <a16:creationId xmlns:a16="http://schemas.microsoft.com/office/drawing/2014/main" id="{B7A59EC6-35D7-D200-BF9F-C72D29B5DF77}"/>
              </a:ext>
            </a:extLst>
          </p:cNvPr>
          <p:cNvSpPr/>
          <p:nvPr/>
        </p:nvSpPr>
        <p:spPr>
          <a:xfrm>
            <a:off x="346911" y="31401671"/>
            <a:ext cx="29394066" cy="8530921"/>
          </a:xfrm>
          <a:prstGeom prst="roundRect">
            <a:avLst>
              <a:gd name="adj" fmla="val 4629"/>
            </a:avLst>
          </a:prstGeom>
          <a:solidFill>
            <a:schemeClr val="bg1"/>
          </a:solidFill>
          <a:ln>
            <a:solidFill>
              <a:srgbClr val="6F625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2" name="Rectángulo 61">
            <a:extLst>
              <a:ext uri="{FF2B5EF4-FFF2-40B4-BE49-F238E27FC236}">
                <a16:creationId xmlns:a16="http://schemas.microsoft.com/office/drawing/2014/main" id="{A986E2DE-23DA-960E-1CD7-7C5746ABE4A5}"/>
              </a:ext>
            </a:extLst>
          </p:cNvPr>
          <p:cNvSpPr/>
          <p:nvPr/>
        </p:nvSpPr>
        <p:spPr>
          <a:xfrm>
            <a:off x="1523146" y="34060906"/>
            <a:ext cx="5852527" cy="507831"/>
          </a:xfrm>
          <a:prstGeom prst="rect">
            <a:avLst/>
          </a:prstGeom>
        </p:spPr>
        <p:txBody>
          <a:bodyPr wrap="square">
            <a:spAutoFit/>
          </a:bodyPr>
          <a:lstStyle/>
          <a:p>
            <a:pPr defTabSz="911262">
              <a:spcBef>
                <a:spcPct val="50000"/>
              </a:spcBef>
            </a:pPr>
            <a:r>
              <a:rPr lang="en-CA" sz="2700" dirty="0">
                <a:solidFill>
                  <a:schemeClr val="tx1">
                    <a:lumMod val="65000"/>
                    <a:lumOff val="35000"/>
                  </a:schemeClr>
                </a:solidFill>
                <a:latin typeface="Aptos (Body)" panose="020B0604020202020204" pitchFamily="34" charset="0"/>
                <a:cs typeface="Aptos (Body)" panose="020B0604020202020204" pitchFamily="34" charset="0"/>
              </a:rPr>
              <a:t>Text</a:t>
            </a:r>
          </a:p>
        </p:txBody>
      </p:sp>
      <p:sp>
        <p:nvSpPr>
          <p:cNvPr id="61" name="Text Box 2">
            <a:extLst>
              <a:ext uri="{FF2B5EF4-FFF2-40B4-BE49-F238E27FC236}">
                <a16:creationId xmlns:a16="http://schemas.microsoft.com/office/drawing/2014/main" id="{212536C5-CD05-B594-9568-54C84D4690CD}"/>
              </a:ext>
            </a:extLst>
          </p:cNvPr>
          <p:cNvSpPr txBox="1">
            <a:spLocks noChangeArrowheads="1"/>
          </p:cNvSpPr>
          <p:nvPr/>
        </p:nvSpPr>
        <p:spPr bwMode="auto">
          <a:xfrm>
            <a:off x="910409" y="32063269"/>
            <a:ext cx="6684861" cy="117061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tx1">
                      <a:alpha val="74998"/>
                    </a:schemeClr>
                  </a:outerShdw>
                </a:effectLst>
              </a14:hiddenEffects>
            </a:ext>
          </a:extLst>
        </p:spPr>
        <p:txBody>
          <a:bodyPr lIns="610157" tIns="610157" rIns="0" bIns="610157" anchor="ctr"/>
          <a:lstStyle>
            <a:defPPr>
              <a:defRPr lang="en-US"/>
            </a:defPPr>
            <a:lvl1pPr defTabSz="192088" eaLnBrk="0" hangingPunct="0">
              <a:defRPr sz="5743" b="1" kern="0">
                <a:solidFill>
                  <a:srgbClr val="005596"/>
                </a:solidFill>
                <a:latin typeface="Aptos (Body)" panose="020B0604020202020204" pitchFamily="34" charset="0"/>
                <a:ea typeface="Aptos (Body)" charset="0"/>
                <a:cs typeface="Aptos (Body)" panose="020B0604020202020204" pitchFamily="34" charset="0"/>
              </a:defRPr>
            </a:lvl1pPr>
            <a:lvl2pPr marL="742950" indent="-285750" defTabSz="192088" eaLnBrk="0" hangingPunct="0">
              <a:defRPr sz="500">
                <a:latin typeface="Aptos (Body)" charset="0"/>
                <a:ea typeface="Aptos (Body)" charset="0"/>
              </a:defRPr>
            </a:lvl2pPr>
            <a:lvl3pPr marL="1143000" indent="-228600" defTabSz="192088" eaLnBrk="0" hangingPunct="0">
              <a:defRPr sz="500">
                <a:latin typeface="Aptos (Body)" charset="0"/>
                <a:ea typeface="Aptos (Body)" charset="0"/>
              </a:defRPr>
            </a:lvl3pPr>
            <a:lvl4pPr marL="1600200" indent="-228600" defTabSz="192088" eaLnBrk="0" hangingPunct="0">
              <a:defRPr sz="500">
                <a:latin typeface="Aptos (Body)" charset="0"/>
                <a:ea typeface="Aptos (Body)" charset="0"/>
              </a:defRPr>
            </a:lvl4pPr>
            <a:lvl5pPr marL="2057400" indent="-228600" defTabSz="192088" eaLnBrk="0" hangingPunct="0">
              <a:defRPr sz="500">
                <a:latin typeface="Aptos (Body)" charset="0"/>
                <a:ea typeface="Aptos (Body)" charset="0"/>
              </a:defRPr>
            </a:lvl5pPr>
            <a:lvl6pPr marL="2514600" indent="-228600" defTabSz="192088" eaLnBrk="0" fontAlgn="base" hangingPunct="0">
              <a:spcBef>
                <a:spcPct val="0"/>
              </a:spcBef>
              <a:spcAft>
                <a:spcPct val="0"/>
              </a:spcAft>
              <a:defRPr sz="500">
                <a:latin typeface="Aptos (Body)" charset="0"/>
                <a:ea typeface="Aptos (Body)" charset="0"/>
              </a:defRPr>
            </a:lvl6pPr>
            <a:lvl7pPr marL="2971800" indent="-228600" defTabSz="192088" eaLnBrk="0" fontAlgn="base" hangingPunct="0">
              <a:spcBef>
                <a:spcPct val="0"/>
              </a:spcBef>
              <a:spcAft>
                <a:spcPct val="0"/>
              </a:spcAft>
              <a:defRPr sz="500">
                <a:latin typeface="Aptos (Body)" charset="0"/>
                <a:ea typeface="Aptos (Body)" charset="0"/>
              </a:defRPr>
            </a:lvl7pPr>
            <a:lvl8pPr marL="3429000" indent="-228600" defTabSz="192088" eaLnBrk="0" fontAlgn="base" hangingPunct="0">
              <a:spcBef>
                <a:spcPct val="0"/>
              </a:spcBef>
              <a:spcAft>
                <a:spcPct val="0"/>
              </a:spcAft>
              <a:defRPr sz="500">
                <a:latin typeface="Aptos (Body)" charset="0"/>
                <a:ea typeface="Aptos (Body)" charset="0"/>
              </a:defRPr>
            </a:lvl8pPr>
            <a:lvl9pPr marL="3886200" indent="-228600" defTabSz="192088" eaLnBrk="0" fontAlgn="base" hangingPunct="0">
              <a:spcBef>
                <a:spcPct val="0"/>
              </a:spcBef>
              <a:spcAft>
                <a:spcPct val="0"/>
              </a:spcAft>
              <a:defRPr sz="500">
                <a:latin typeface="Aptos (Body)" charset="0"/>
                <a:ea typeface="Aptos (Body)" charset="0"/>
              </a:defRPr>
            </a:lvl9pPr>
          </a:lstStyle>
          <a:p>
            <a:r>
              <a:rPr lang="en-GB" sz="5400" dirty="0">
                <a:solidFill>
                  <a:srgbClr val="6F625A"/>
                </a:solidFill>
              </a:rPr>
              <a:t>CONCLUSIONS</a:t>
            </a:r>
            <a:endParaRPr lang="en-AU" sz="5400" dirty="0">
              <a:solidFill>
                <a:srgbClr val="6F625A"/>
              </a:solidFill>
            </a:endParaRPr>
          </a:p>
        </p:txBody>
      </p:sp>
      <p:sp>
        <p:nvSpPr>
          <p:cNvPr id="67" name="Rectángulo: esquinas redondeadas 66">
            <a:extLst>
              <a:ext uri="{FF2B5EF4-FFF2-40B4-BE49-F238E27FC236}">
                <a16:creationId xmlns:a16="http://schemas.microsoft.com/office/drawing/2014/main" id="{AB88E34A-C3E3-6287-8DD1-9852C6DDCEB4}"/>
              </a:ext>
            </a:extLst>
          </p:cNvPr>
          <p:cNvSpPr/>
          <p:nvPr/>
        </p:nvSpPr>
        <p:spPr>
          <a:xfrm>
            <a:off x="398396" y="40436018"/>
            <a:ext cx="29394067" cy="1687054"/>
          </a:xfrm>
          <a:prstGeom prst="roundRect">
            <a:avLst>
              <a:gd name="adj" fmla="val 4629"/>
            </a:avLst>
          </a:prstGeom>
          <a:solidFill>
            <a:schemeClr val="bg1"/>
          </a:solidFill>
          <a:ln>
            <a:solidFill>
              <a:srgbClr val="6F625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1" name="Rectángulo 70">
            <a:extLst>
              <a:ext uri="{FF2B5EF4-FFF2-40B4-BE49-F238E27FC236}">
                <a16:creationId xmlns:a16="http://schemas.microsoft.com/office/drawing/2014/main" id="{F44D089A-7E0B-52C2-A502-A8CB662ED72B}"/>
              </a:ext>
            </a:extLst>
          </p:cNvPr>
          <p:cNvSpPr/>
          <p:nvPr/>
        </p:nvSpPr>
        <p:spPr>
          <a:xfrm>
            <a:off x="915504" y="41376185"/>
            <a:ext cx="8462254" cy="507831"/>
          </a:xfrm>
          <a:prstGeom prst="rect">
            <a:avLst/>
          </a:prstGeom>
        </p:spPr>
        <p:txBody>
          <a:bodyPr wrap="square">
            <a:spAutoFit/>
          </a:bodyPr>
          <a:lstStyle/>
          <a:p>
            <a:pPr defTabSz="911262">
              <a:spcBef>
                <a:spcPct val="50000"/>
              </a:spcBef>
            </a:pPr>
            <a:r>
              <a:rPr lang="en-AU" sz="2700" dirty="0">
                <a:solidFill>
                  <a:schemeClr val="tx1">
                    <a:lumMod val="65000"/>
                    <a:lumOff val="35000"/>
                  </a:schemeClr>
                </a:solidFill>
                <a:latin typeface="Aptos (Body)" panose="020B0604020202020204" pitchFamily="34" charset="0"/>
                <a:cs typeface="Aptos (Body)" panose="020B0604020202020204" pitchFamily="34" charset="0"/>
              </a:rPr>
              <a:t>Just highlight this text and replace with your own text. </a:t>
            </a:r>
            <a:endParaRPr lang="en-US" sz="2700" dirty="0">
              <a:solidFill>
                <a:schemeClr val="tx1">
                  <a:lumMod val="65000"/>
                  <a:lumOff val="35000"/>
                </a:schemeClr>
              </a:solidFill>
              <a:latin typeface="Aptos (Body)" panose="020B0604020202020204" pitchFamily="34" charset="0"/>
              <a:cs typeface="Aptos (Body)" panose="020B0604020202020204" pitchFamily="34" charset="0"/>
            </a:endParaRPr>
          </a:p>
        </p:txBody>
      </p:sp>
      <p:sp>
        <p:nvSpPr>
          <p:cNvPr id="70" name="Text Box 2">
            <a:extLst>
              <a:ext uri="{FF2B5EF4-FFF2-40B4-BE49-F238E27FC236}">
                <a16:creationId xmlns:a16="http://schemas.microsoft.com/office/drawing/2014/main" id="{8F6AE580-EC26-58E7-455B-7A111200716E}"/>
              </a:ext>
            </a:extLst>
          </p:cNvPr>
          <p:cNvSpPr txBox="1">
            <a:spLocks noChangeArrowheads="1"/>
          </p:cNvSpPr>
          <p:nvPr/>
        </p:nvSpPr>
        <p:spPr bwMode="auto">
          <a:xfrm>
            <a:off x="465429" y="40171648"/>
            <a:ext cx="9754253" cy="120453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tx1">
                      <a:alpha val="74998"/>
                    </a:schemeClr>
                  </a:outerShdw>
                </a:effectLst>
              </a14:hiddenEffects>
            </a:ext>
          </a:extLst>
        </p:spPr>
        <p:txBody>
          <a:bodyPr lIns="610157" tIns="610157" rIns="0" bIns="610157" anchor="ctr"/>
          <a:lstStyle>
            <a:defPPr>
              <a:defRPr lang="en-US"/>
            </a:defPPr>
            <a:lvl1pPr defTabSz="192088" eaLnBrk="0" hangingPunct="0">
              <a:defRPr sz="5743" b="1" kern="0">
                <a:solidFill>
                  <a:srgbClr val="005596"/>
                </a:solidFill>
                <a:latin typeface="Aptos (Body)" panose="020B0604020202020204" pitchFamily="34" charset="0"/>
                <a:ea typeface="Aptos (Body)" charset="0"/>
                <a:cs typeface="Aptos (Body)" panose="020B0604020202020204" pitchFamily="34" charset="0"/>
              </a:defRPr>
            </a:lvl1pPr>
            <a:lvl2pPr marL="742950" indent="-285750" defTabSz="192088" eaLnBrk="0" hangingPunct="0">
              <a:defRPr sz="500">
                <a:latin typeface="Aptos (Body)" charset="0"/>
                <a:ea typeface="Aptos (Body)" charset="0"/>
              </a:defRPr>
            </a:lvl2pPr>
            <a:lvl3pPr marL="1143000" indent="-228600" defTabSz="192088" eaLnBrk="0" hangingPunct="0">
              <a:defRPr sz="500">
                <a:latin typeface="Aptos (Body)" charset="0"/>
                <a:ea typeface="Aptos (Body)" charset="0"/>
              </a:defRPr>
            </a:lvl3pPr>
            <a:lvl4pPr marL="1600200" indent="-228600" defTabSz="192088" eaLnBrk="0" hangingPunct="0">
              <a:defRPr sz="500">
                <a:latin typeface="Aptos (Body)" charset="0"/>
                <a:ea typeface="Aptos (Body)" charset="0"/>
              </a:defRPr>
            </a:lvl4pPr>
            <a:lvl5pPr marL="2057400" indent="-228600" defTabSz="192088" eaLnBrk="0" hangingPunct="0">
              <a:defRPr sz="500">
                <a:latin typeface="Aptos (Body)" charset="0"/>
                <a:ea typeface="Aptos (Body)" charset="0"/>
              </a:defRPr>
            </a:lvl5pPr>
            <a:lvl6pPr marL="2514600" indent="-228600" defTabSz="192088" eaLnBrk="0" fontAlgn="base" hangingPunct="0">
              <a:spcBef>
                <a:spcPct val="0"/>
              </a:spcBef>
              <a:spcAft>
                <a:spcPct val="0"/>
              </a:spcAft>
              <a:defRPr sz="500">
                <a:latin typeface="Aptos (Body)" charset="0"/>
                <a:ea typeface="Aptos (Body)" charset="0"/>
              </a:defRPr>
            </a:lvl6pPr>
            <a:lvl7pPr marL="2971800" indent="-228600" defTabSz="192088" eaLnBrk="0" fontAlgn="base" hangingPunct="0">
              <a:spcBef>
                <a:spcPct val="0"/>
              </a:spcBef>
              <a:spcAft>
                <a:spcPct val="0"/>
              </a:spcAft>
              <a:defRPr sz="500">
                <a:latin typeface="Aptos (Body)" charset="0"/>
                <a:ea typeface="Aptos (Body)" charset="0"/>
              </a:defRPr>
            </a:lvl7pPr>
            <a:lvl8pPr marL="3429000" indent="-228600" defTabSz="192088" eaLnBrk="0" fontAlgn="base" hangingPunct="0">
              <a:spcBef>
                <a:spcPct val="0"/>
              </a:spcBef>
              <a:spcAft>
                <a:spcPct val="0"/>
              </a:spcAft>
              <a:defRPr sz="500">
                <a:latin typeface="Aptos (Body)" charset="0"/>
                <a:ea typeface="Aptos (Body)" charset="0"/>
              </a:defRPr>
            </a:lvl8pPr>
            <a:lvl9pPr marL="3886200" indent="-228600" defTabSz="192088" eaLnBrk="0" fontAlgn="base" hangingPunct="0">
              <a:spcBef>
                <a:spcPct val="0"/>
              </a:spcBef>
              <a:spcAft>
                <a:spcPct val="0"/>
              </a:spcAft>
              <a:defRPr sz="500">
                <a:latin typeface="Aptos (Body)" charset="0"/>
                <a:ea typeface="Aptos (Body)" charset="0"/>
              </a:defRPr>
            </a:lvl9pPr>
          </a:lstStyle>
          <a:p>
            <a:r>
              <a:rPr lang="en-GB" sz="3000" dirty="0">
                <a:solidFill>
                  <a:srgbClr val="6F625A"/>
                </a:solidFill>
              </a:rPr>
              <a:t>REFERENCES</a:t>
            </a:r>
            <a:endParaRPr lang="en-AU" sz="3000" dirty="0">
              <a:solidFill>
                <a:srgbClr val="6F625A"/>
              </a:solidFill>
            </a:endParaRPr>
          </a:p>
        </p:txBody>
      </p:sp>
      <p:sp>
        <p:nvSpPr>
          <p:cNvPr id="68" name="Text Box 2">
            <a:extLst>
              <a:ext uri="{FF2B5EF4-FFF2-40B4-BE49-F238E27FC236}">
                <a16:creationId xmlns:a16="http://schemas.microsoft.com/office/drawing/2014/main" id="{78988741-5BCE-94EA-59AF-3CC1E0F83FAE}"/>
              </a:ext>
            </a:extLst>
          </p:cNvPr>
          <p:cNvSpPr txBox="1">
            <a:spLocks noChangeArrowheads="1"/>
          </p:cNvSpPr>
          <p:nvPr/>
        </p:nvSpPr>
        <p:spPr bwMode="auto">
          <a:xfrm>
            <a:off x="27119918" y="717203"/>
            <a:ext cx="2734963" cy="120453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tx1">
                      <a:alpha val="74998"/>
                    </a:schemeClr>
                  </a:outerShdw>
                </a:effectLst>
              </a14:hiddenEffects>
            </a:ext>
          </a:extLst>
        </p:spPr>
        <p:txBody>
          <a:bodyPr lIns="610157" tIns="610157" rIns="0" bIns="610157" anchor="ctr"/>
          <a:lstStyle>
            <a:lvl1pPr defTabSz="192088" eaLnBrk="0" hangingPunct="0">
              <a:defRPr sz="500">
                <a:solidFill>
                  <a:schemeClr val="tx1"/>
                </a:solidFill>
                <a:latin typeface="Aptos (Body)" charset="0"/>
                <a:ea typeface="Aptos (Body)" charset="0"/>
              </a:defRPr>
            </a:lvl1pPr>
            <a:lvl2pPr marL="742950" indent="-285750" defTabSz="192088" eaLnBrk="0" hangingPunct="0">
              <a:defRPr sz="500">
                <a:solidFill>
                  <a:schemeClr val="tx1"/>
                </a:solidFill>
                <a:latin typeface="Aptos (Body)" charset="0"/>
                <a:ea typeface="Aptos (Body)" charset="0"/>
              </a:defRPr>
            </a:lvl2pPr>
            <a:lvl3pPr marL="1143000" indent="-228600" defTabSz="192088" eaLnBrk="0" hangingPunct="0">
              <a:defRPr sz="500">
                <a:solidFill>
                  <a:schemeClr val="tx1"/>
                </a:solidFill>
                <a:latin typeface="Aptos (Body)" charset="0"/>
                <a:ea typeface="Aptos (Body)" charset="0"/>
              </a:defRPr>
            </a:lvl3pPr>
            <a:lvl4pPr marL="1600200" indent="-228600" defTabSz="192088" eaLnBrk="0" hangingPunct="0">
              <a:defRPr sz="500">
                <a:solidFill>
                  <a:schemeClr val="tx1"/>
                </a:solidFill>
                <a:latin typeface="Aptos (Body)" charset="0"/>
                <a:ea typeface="Aptos (Body)" charset="0"/>
              </a:defRPr>
            </a:lvl4pPr>
            <a:lvl5pPr marL="2057400" indent="-228600" defTabSz="192088" eaLnBrk="0" hangingPunct="0">
              <a:defRPr sz="500">
                <a:solidFill>
                  <a:schemeClr val="tx1"/>
                </a:solidFill>
                <a:latin typeface="Aptos (Body)" charset="0"/>
                <a:ea typeface="Aptos (Body)" charset="0"/>
              </a:defRPr>
            </a:lvl5pPr>
            <a:lvl6pPr marL="2514600" indent="-228600" defTabSz="192088" eaLnBrk="0" fontAlgn="base" hangingPunct="0">
              <a:spcBef>
                <a:spcPct val="0"/>
              </a:spcBef>
              <a:spcAft>
                <a:spcPct val="0"/>
              </a:spcAft>
              <a:defRPr sz="500">
                <a:solidFill>
                  <a:schemeClr val="tx1"/>
                </a:solidFill>
                <a:latin typeface="Aptos (Body)" charset="0"/>
                <a:ea typeface="Aptos (Body)" charset="0"/>
              </a:defRPr>
            </a:lvl6pPr>
            <a:lvl7pPr marL="2971800" indent="-228600" defTabSz="192088" eaLnBrk="0" fontAlgn="base" hangingPunct="0">
              <a:spcBef>
                <a:spcPct val="0"/>
              </a:spcBef>
              <a:spcAft>
                <a:spcPct val="0"/>
              </a:spcAft>
              <a:defRPr sz="500">
                <a:solidFill>
                  <a:schemeClr val="tx1"/>
                </a:solidFill>
                <a:latin typeface="Aptos (Body)" charset="0"/>
                <a:ea typeface="Aptos (Body)" charset="0"/>
              </a:defRPr>
            </a:lvl7pPr>
            <a:lvl8pPr marL="3429000" indent="-228600" defTabSz="192088" eaLnBrk="0" fontAlgn="base" hangingPunct="0">
              <a:spcBef>
                <a:spcPct val="0"/>
              </a:spcBef>
              <a:spcAft>
                <a:spcPct val="0"/>
              </a:spcAft>
              <a:defRPr sz="500">
                <a:solidFill>
                  <a:schemeClr val="tx1"/>
                </a:solidFill>
                <a:latin typeface="Aptos (Body)" charset="0"/>
                <a:ea typeface="Aptos (Body)" charset="0"/>
              </a:defRPr>
            </a:lvl8pPr>
            <a:lvl9pPr marL="3886200" indent="-228600" defTabSz="192088" eaLnBrk="0" fontAlgn="base" hangingPunct="0">
              <a:spcBef>
                <a:spcPct val="0"/>
              </a:spcBef>
              <a:spcAft>
                <a:spcPct val="0"/>
              </a:spcAft>
              <a:defRPr sz="500">
                <a:solidFill>
                  <a:schemeClr val="tx1"/>
                </a:solidFill>
                <a:latin typeface="Aptos (Body)" charset="0"/>
                <a:ea typeface="Aptos (Body)" charset="0"/>
              </a:defRPr>
            </a:lvl9pPr>
          </a:lstStyle>
          <a:p>
            <a:r>
              <a:rPr lang="en-GB" sz="3000" b="1" kern="0" dirty="0">
                <a:solidFill>
                  <a:srgbClr val="6F625A"/>
                </a:solidFill>
                <a:latin typeface="Aptos (Body)" panose="020B0604020202020204" pitchFamily="34" charset="0"/>
                <a:cs typeface="Aptos (Body)" panose="020B0604020202020204" pitchFamily="34" charset="0"/>
              </a:rPr>
              <a:t>Name</a:t>
            </a:r>
            <a:br>
              <a:rPr lang="en-GB" sz="3000" b="1" kern="0" dirty="0">
                <a:solidFill>
                  <a:srgbClr val="6F625A"/>
                </a:solidFill>
                <a:latin typeface="Aptos (Body)" panose="020B0604020202020204" pitchFamily="34" charset="0"/>
                <a:cs typeface="Aptos (Body)" panose="020B0604020202020204" pitchFamily="34" charset="0"/>
              </a:rPr>
            </a:br>
            <a:r>
              <a:rPr lang="en-GB" sz="3000" b="1" kern="0" dirty="0">
                <a:solidFill>
                  <a:srgbClr val="6F625A"/>
                </a:solidFill>
                <a:latin typeface="Aptos (Body)" panose="020B0604020202020204" pitchFamily="34" charset="0"/>
                <a:cs typeface="Aptos (Body)" panose="020B0604020202020204" pitchFamily="34" charset="0"/>
              </a:rPr>
              <a:t>Institution/hospital</a:t>
            </a:r>
          </a:p>
          <a:p>
            <a:r>
              <a:rPr lang="en-GB" sz="3000" b="1" kern="0" dirty="0">
                <a:solidFill>
                  <a:srgbClr val="6F625A"/>
                </a:solidFill>
                <a:latin typeface="Aptos (Body)" panose="020B0604020202020204" pitchFamily="34" charset="0"/>
                <a:cs typeface="Aptos (Body)" panose="020B0604020202020204" pitchFamily="34" charset="0"/>
              </a:rPr>
              <a:t>Email</a:t>
            </a:r>
          </a:p>
          <a:p>
            <a:endParaRPr lang="en-AU" sz="3000" b="1" kern="0" dirty="0">
              <a:solidFill>
                <a:srgbClr val="6F625A"/>
              </a:solidFill>
              <a:latin typeface="Aptos (Body)" panose="020B0604020202020204" pitchFamily="34" charset="0"/>
              <a:cs typeface="Aptos (Body)" panose="020B0604020202020204" pitchFamily="34" charset="0"/>
            </a:endParaRPr>
          </a:p>
        </p:txBody>
      </p:sp>
      <p:sp>
        <p:nvSpPr>
          <p:cNvPr id="6" name="Text Box 40">
            <a:extLst>
              <a:ext uri="{FF2B5EF4-FFF2-40B4-BE49-F238E27FC236}">
                <a16:creationId xmlns:a16="http://schemas.microsoft.com/office/drawing/2014/main" id="{C3BB7B5C-1A57-BE4B-681B-1603B4D757C3}"/>
              </a:ext>
            </a:extLst>
          </p:cNvPr>
          <p:cNvSpPr txBox="1">
            <a:spLocks noChangeArrowheads="1"/>
          </p:cNvSpPr>
          <p:nvPr/>
        </p:nvSpPr>
        <p:spPr bwMode="auto">
          <a:xfrm>
            <a:off x="5393637" y="4252966"/>
            <a:ext cx="19498324" cy="1382908"/>
          </a:xfrm>
          <a:prstGeom prst="rect">
            <a:avLst/>
          </a:prstGeom>
          <a:noFill/>
          <a:ln>
            <a:noFill/>
          </a:ln>
          <a:effectLst/>
        </p:spPr>
        <p:txBody>
          <a:bodyPr lIns="276594" tIns="276594" rIns="276594" bIns="276594" anchor="ctr"/>
          <a:lstStyle>
            <a:lvl1pPr defTabSz="192088" eaLnBrk="0" hangingPunct="0">
              <a:defRPr sz="500">
                <a:solidFill>
                  <a:schemeClr val="tx1"/>
                </a:solidFill>
                <a:latin typeface="Aptos (Body)" charset="0"/>
                <a:ea typeface="Aptos (Body)" charset="0"/>
              </a:defRPr>
            </a:lvl1pPr>
            <a:lvl2pPr marL="742950" indent="-285750" defTabSz="192088" eaLnBrk="0" hangingPunct="0">
              <a:defRPr sz="500">
                <a:solidFill>
                  <a:schemeClr val="tx1"/>
                </a:solidFill>
                <a:latin typeface="Aptos (Body)" charset="0"/>
                <a:ea typeface="Aptos (Body)" charset="0"/>
              </a:defRPr>
            </a:lvl2pPr>
            <a:lvl3pPr marL="1143000" indent="-228600" defTabSz="192088" eaLnBrk="0" hangingPunct="0">
              <a:defRPr sz="500">
                <a:solidFill>
                  <a:schemeClr val="tx1"/>
                </a:solidFill>
                <a:latin typeface="Aptos (Body)" charset="0"/>
                <a:ea typeface="Aptos (Body)" charset="0"/>
              </a:defRPr>
            </a:lvl3pPr>
            <a:lvl4pPr marL="1600200" indent="-228600" defTabSz="192088" eaLnBrk="0" hangingPunct="0">
              <a:defRPr sz="500">
                <a:solidFill>
                  <a:schemeClr val="tx1"/>
                </a:solidFill>
                <a:latin typeface="Aptos (Body)" charset="0"/>
                <a:ea typeface="Aptos (Body)" charset="0"/>
              </a:defRPr>
            </a:lvl4pPr>
            <a:lvl5pPr marL="2057400" indent="-228600" defTabSz="192088" eaLnBrk="0" hangingPunct="0">
              <a:defRPr sz="500">
                <a:solidFill>
                  <a:schemeClr val="tx1"/>
                </a:solidFill>
                <a:latin typeface="Aptos (Body)" charset="0"/>
                <a:ea typeface="Aptos (Body)" charset="0"/>
              </a:defRPr>
            </a:lvl5pPr>
            <a:lvl6pPr marL="2514600" indent="-228600" defTabSz="192088" eaLnBrk="0" fontAlgn="base" hangingPunct="0">
              <a:spcBef>
                <a:spcPct val="0"/>
              </a:spcBef>
              <a:spcAft>
                <a:spcPct val="0"/>
              </a:spcAft>
              <a:defRPr sz="500">
                <a:solidFill>
                  <a:schemeClr val="tx1"/>
                </a:solidFill>
                <a:latin typeface="Aptos (Body)" charset="0"/>
                <a:ea typeface="Aptos (Body)" charset="0"/>
              </a:defRPr>
            </a:lvl6pPr>
            <a:lvl7pPr marL="2971800" indent="-228600" defTabSz="192088" eaLnBrk="0" fontAlgn="base" hangingPunct="0">
              <a:spcBef>
                <a:spcPct val="0"/>
              </a:spcBef>
              <a:spcAft>
                <a:spcPct val="0"/>
              </a:spcAft>
              <a:defRPr sz="500">
                <a:solidFill>
                  <a:schemeClr val="tx1"/>
                </a:solidFill>
                <a:latin typeface="Aptos (Body)" charset="0"/>
                <a:ea typeface="Aptos (Body)" charset="0"/>
              </a:defRPr>
            </a:lvl7pPr>
            <a:lvl8pPr marL="3429000" indent="-228600" defTabSz="192088" eaLnBrk="0" fontAlgn="base" hangingPunct="0">
              <a:spcBef>
                <a:spcPct val="0"/>
              </a:spcBef>
              <a:spcAft>
                <a:spcPct val="0"/>
              </a:spcAft>
              <a:defRPr sz="500">
                <a:solidFill>
                  <a:schemeClr val="tx1"/>
                </a:solidFill>
                <a:latin typeface="Aptos (Body)" charset="0"/>
                <a:ea typeface="Aptos (Body)" charset="0"/>
              </a:defRPr>
            </a:lvl8pPr>
            <a:lvl9pPr marL="3886200" indent="-228600" defTabSz="192088" eaLnBrk="0" fontAlgn="base" hangingPunct="0">
              <a:spcBef>
                <a:spcPct val="0"/>
              </a:spcBef>
              <a:spcAft>
                <a:spcPct val="0"/>
              </a:spcAft>
              <a:defRPr sz="500">
                <a:solidFill>
                  <a:schemeClr val="tx1"/>
                </a:solidFill>
                <a:latin typeface="Aptos (Body)" charset="0"/>
                <a:ea typeface="Aptos (Body)" charset="0"/>
              </a:defRPr>
            </a:lvl9pPr>
          </a:lstStyle>
          <a:p>
            <a:pPr algn="ctr">
              <a:spcBef>
                <a:spcPct val="20000"/>
              </a:spcBef>
            </a:pPr>
            <a:r>
              <a:rPr lang="en-AU" sz="2800" b="1" dirty="0">
                <a:solidFill>
                  <a:srgbClr val="6F625A"/>
                </a:solidFill>
                <a:latin typeface="Aptos (Body)" panose="020B0604020202020204" pitchFamily="34" charset="0"/>
                <a:cs typeface="Aptos (Body)" panose="020B0604020202020204" pitchFamily="34" charset="0"/>
              </a:rPr>
              <a:t>Authors, FIRST NAME INITIAL, SURNAME, presenting author(s) underlined, Affiliations1 numbered in superscript)</a:t>
            </a:r>
          </a:p>
          <a:p>
            <a:pPr algn="ctr">
              <a:spcBef>
                <a:spcPct val="20000"/>
              </a:spcBef>
            </a:pPr>
            <a:r>
              <a:rPr lang="en-AU" sz="2400" dirty="0">
                <a:solidFill>
                  <a:srgbClr val="6F625A"/>
                </a:solidFill>
                <a:latin typeface="Aptos (Body)" panose="020B0604020202020204" pitchFamily="34" charset="0"/>
                <a:cs typeface="Aptos (Body)" panose="020B0604020202020204" pitchFamily="34" charset="0"/>
              </a:rPr>
              <a:t>e.g. </a:t>
            </a:r>
            <a:r>
              <a:rPr lang="en-AU" sz="2400" u="sng" dirty="0">
                <a:solidFill>
                  <a:srgbClr val="6F625A"/>
                </a:solidFill>
                <a:latin typeface="Aptos (Body)" panose="020B0604020202020204" pitchFamily="34" charset="0"/>
                <a:cs typeface="Aptos (Body)" panose="020B0604020202020204" pitchFamily="34" charset="0"/>
              </a:rPr>
              <a:t>B. SMITH</a:t>
            </a:r>
            <a:r>
              <a:rPr lang="en-US" sz="2400" u="sng" baseline="30000" dirty="0">
                <a:solidFill>
                  <a:srgbClr val="6F625A"/>
                </a:solidFill>
                <a:latin typeface="Aptos (Body)" panose="020B0604020202020204" pitchFamily="34" charset="0"/>
                <a:ea typeface="Aptos (Body)"/>
                <a:cs typeface="Aptos (Body)" panose="020B0604020202020204" pitchFamily="34" charset="0"/>
              </a:rPr>
              <a:t> </a:t>
            </a:r>
            <a:r>
              <a:rPr lang="en-US" sz="2400" baseline="30000" dirty="0">
                <a:solidFill>
                  <a:srgbClr val="6F625A"/>
                </a:solidFill>
                <a:latin typeface="Aptos (Body)" panose="020B0604020202020204" pitchFamily="34" charset="0"/>
                <a:ea typeface="Aptos (Body)"/>
                <a:cs typeface="Aptos (Body)" panose="020B0604020202020204" pitchFamily="34" charset="0"/>
              </a:rPr>
              <a:t>1</a:t>
            </a:r>
            <a:r>
              <a:rPr lang="en-AU" sz="2400" dirty="0">
                <a:solidFill>
                  <a:srgbClr val="6F625A"/>
                </a:solidFill>
                <a:latin typeface="Aptos (Body)" panose="020B0604020202020204" pitchFamily="34" charset="0"/>
                <a:cs typeface="Aptos (Body)" panose="020B0604020202020204" pitchFamily="34" charset="0"/>
              </a:rPr>
              <a:t>, N. HARRISON</a:t>
            </a:r>
            <a:r>
              <a:rPr lang="en-US" sz="2400" baseline="30000" dirty="0">
                <a:solidFill>
                  <a:srgbClr val="6F625A"/>
                </a:solidFill>
                <a:latin typeface="Aptos (Body)" panose="020B0604020202020204" pitchFamily="34" charset="0"/>
                <a:ea typeface="Aptos (Body)"/>
                <a:cs typeface="Aptos (Body)" panose="020B0604020202020204" pitchFamily="34" charset="0"/>
              </a:rPr>
              <a:t> 2 </a:t>
            </a:r>
            <a:r>
              <a:rPr lang="en-US" sz="2400" baseline="30000" dirty="0">
                <a:solidFill>
                  <a:srgbClr val="6F625A"/>
                </a:solidFill>
                <a:latin typeface="Aptos (Body)" panose="020B0604020202020204" pitchFamily="34" charset="0"/>
                <a:cs typeface="Aptos (Body)" panose="020B0604020202020204" pitchFamily="34" charset="0"/>
              </a:rPr>
              <a:t>2</a:t>
            </a:r>
            <a:r>
              <a:rPr lang="en-AU" sz="2400" dirty="0">
                <a:solidFill>
                  <a:srgbClr val="6F625A"/>
                </a:solidFill>
                <a:latin typeface="Aptos (Body)" panose="020B0604020202020204" pitchFamily="34" charset="0"/>
                <a:cs typeface="Aptos (Body)" panose="020B0604020202020204" pitchFamily="34" charset="0"/>
              </a:rPr>
              <a:t> and P. MATTHEWS</a:t>
            </a:r>
            <a:r>
              <a:rPr lang="en-US" sz="2400" baseline="30000" dirty="0">
                <a:solidFill>
                  <a:srgbClr val="6F625A"/>
                </a:solidFill>
                <a:latin typeface="Aptos (Body)" panose="020B0604020202020204" pitchFamily="34" charset="0"/>
                <a:ea typeface="Aptos (Body)"/>
                <a:cs typeface="Aptos (Body)" panose="020B0604020202020204" pitchFamily="34" charset="0"/>
              </a:rPr>
              <a:t>2</a:t>
            </a:r>
            <a:endParaRPr lang="en-AU" sz="2400" dirty="0">
              <a:solidFill>
                <a:srgbClr val="6F625A"/>
              </a:solidFill>
              <a:latin typeface="Aptos (Body)" panose="020B0604020202020204" pitchFamily="34" charset="0"/>
              <a:cs typeface="Aptos (Body)" panose="020B0604020202020204" pitchFamily="34" charset="0"/>
            </a:endParaRPr>
          </a:p>
          <a:p>
            <a:pPr algn="ctr">
              <a:spcBef>
                <a:spcPct val="20000"/>
              </a:spcBef>
            </a:pPr>
            <a:r>
              <a:rPr lang="en-AU" sz="2400" dirty="0">
                <a:solidFill>
                  <a:srgbClr val="6F625A"/>
                </a:solidFill>
                <a:latin typeface="Aptos (Body)" panose="020B0604020202020204" pitchFamily="34" charset="0"/>
                <a:cs typeface="Aptos (Body)" panose="020B0604020202020204" pitchFamily="34" charset="0"/>
              </a:rPr>
              <a:t>1 University of New South Wales, Sydney, Australia; 2 Royal Brisbane Hospital, Brisbane, Australia</a:t>
            </a:r>
          </a:p>
        </p:txBody>
      </p:sp>
      <p:sp>
        <p:nvSpPr>
          <p:cNvPr id="7" name="Text Box 2">
            <a:extLst>
              <a:ext uri="{FF2B5EF4-FFF2-40B4-BE49-F238E27FC236}">
                <a16:creationId xmlns:a16="http://schemas.microsoft.com/office/drawing/2014/main" id="{69318006-18D0-F58E-C70D-9D692FFD8F03}"/>
              </a:ext>
            </a:extLst>
          </p:cNvPr>
          <p:cNvSpPr txBox="1">
            <a:spLocks noChangeArrowheads="1"/>
          </p:cNvSpPr>
          <p:nvPr/>
        </p:nvSpPr>
        <p:spPr bwMode="auto">
          <a:xfrm>
            <a:off x="3012201" y="3020569"/>
            <a:ext cx="24257157" cy="110063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tx1">
                      <a:alpha val="74998"/>
                    </a:schemeClr>
                  </a:outerShdw>
                </a:effectLst>
              </a14:hiddenEffects>
            </a:ext>
          </a:extLst>
        </p:spPr>
        <p:txBody>
          <a:bodyPr lIns="409803" tIns="409803" rIns="409803" bIns="409803" anchor="ctr"/>
          <a:lstStyle>
            <a:lvl1pPr defTabSz="192088" eaLnBrk="0" hangingPunct="0">
              <a:defRPr sz="500">
                <a:solidFill>
                  <a:schemeClr val="tx1"/>
                </a:solidFill>
                <a:latin typeface="Aptos (Body)" charset="0"/>
                <a:ea typeface="Aptos (Body)" charset="0"/>
              </a:defRPr>
            </a:lvl1pPr>
            <a:lvl2pPr marL="742950" indent="-285750" defTabSz="192088" eaLnBrk="0" hangingPunct="0">
              <a:defRPr sz="500">
                <a:solidFill>
                  <a:schemeClr val="tx1"/>
                </a:solidFill>
                <a:latin typeface="Aptos (Body)" charset="0"/>
                <a:ea typeface="Aptos (Body)" charset="0"/>
              </a:defRPr>
            </a:lvl2pPr>
            <a:lvl3pPr marL="1143000" indent="-228600" defTabSz="192088" eaLnBrk="0" hangingPunct="0">
              <a:defRPr sz="500">
                <a:solidFill>
                  <a:schemeClr val="tx1"/>
                </a:solidFill>
                <a:latin typeface="Aptos (Body)" charset="0"/>
                <a:ea typeface="Aptos (Body)" charset="0"/>
              </a:defRPr>
            </a:lvl3pPr>
            <a:lvl4pPr marL="1600200" indent="-228600" defTabSz="192088" eaLnBrk="0" hangingPunct="0">
              <a:defRPr sz="500">
                <a:solidFill>
                  <a:schemeClr val="tx1"/>
                </a:solidFill>
                <a:latin typeface="Aptos (Body)" charset="0"/>
                <a:ea typeface="Aptos (Body)" charset="0"/>
              </a:defRPr>
            </a:lvl4pPr>
            <a:lvl5pPr marL="2057400" indent="-228600" defTabSz="192088" eaLnBrk="0" hangingPunct="0">
              <a:defRPr sz="500">
                <a:solidFill>
                  <a:schemeClr val="tx1"/>
                </a:solidFill>
                <a:latin typeface="Aptos (Body)" charset="0"/>
                <a:ea typeface="Aptos (Body)" charset="0"/>
              </a:defRPr>
            </a:lvl5pPr>
            <a:lvl6pPr marL="2514600" indent="-228600" defTabSz="192088" eaLnBrk="0" fontAlgn="base" hangingPunct="0">
              <a:spcBef>
                <a:spcPct val="0"/>
              </a:spcBef>
              <a:spcAft>
                <a:spcPct val="0"/>
              </a:spcAft>
              <a:defRPr sz="500">
                <a:solidFill>
                  <a:schemeClr val="tx1"/>
                </a:solidFill>
                <a:latin typeface="Aptos (Body)" charset="0"/>
                <a:ea typeface="Aptos (Body)" charset="0"/>
              </a:defRPr>
            </a:lvl6pPr>
            <a:lvl7pPr marL="2971800" indent="-228600" defTabSz="192088" eaLnBrk="0" fontAlgn="base" hangingPunct="0">
              <a:spcBef>
                <a:spcPct val="0"/>
              </a:spcBef>
              <a:spcAft>
                <a:spcPct val="0"/>
              </a:spcAft>
              <a:defRPr sz="500">
                <a:solidFill>
                  <a:schemeClr val="tx1"/>
                </a:solidFill>
                <a:latin typeface="Aptos (Body)" charset="0"/>
                <a:ea typeface="Aptos (Body)" charset="0"/>
              </a:defRPr>
            </a:lvl7pPr>
            <a:lvl8pPr marL="3429000" indent="-228600" defTabSz="192088" eaLnBrk="0" fontAlgn="base" hangingPunct="0">
              <a:spcBef>
                <a:spcPct val="0"/>
              </a:spcBef>
              <a:spcAft>
                <a:spcPct val="0"/>
              </a:spcAft>
              <a:defRPr sz="500">
                <a:solidFill>
                  <a:schemeClr val="tx1"/>
                </a:solidFill>
                <a:latin typeface="Aptos (Body)" charset="0"/>
                <a:ea typeface="Aptos (Body)" charset="0"/>
              </a:defRPr>
            </a:lvl8pPr>
            <a:lvl9pPr marL="3886200" indent="-228600" defTabSz="192088" eaLnBrk="0" fontAlgn="base" hangingPunct="0">
              <a:spcBef>
                <a:spcPct val="0"/>
              </a:spcBef>
              <a:spcAft>
                <a:spcPct val="0"/>
              </a:spcAft>
              <a:defRPr sz="500">
                <a:solidFill>
                  <a:schemeClr val="tx1"/>
                </a:solidFill>
                <a:latin typeface="Aptos (Body)" charset="0"/>
                <a:ea typeface="Aptos (Body)" charset="0"/>
              </a:defRPr>
            </a:lvl9pPr>
          </a:lstStyle>
          <a:p>
            <a:pPr algn="ctr"/>
            <a:r>
              <a:rPr lang="en-GB" sz="8000" b="1" spc="1286" dirty="0">
                <a:solidFill>
                  <a:srgbClr val="6F625A"/>
                </a:solidFill>
                <a:latin typeface="Aptos (Body)" panose="020B0A04020102020204" pitchFamily="34" charset="0"/>
                <a:cs typeface="Aptos (Body)" panose="020B0604020202020204" pitchFamily="34" charset="0"/>
              </a:rPr>
              <a:t>Poster title</a:t>
            </a:r>
            <a:endParaRPr lang="en-AU" sz="8000" spc="1286" dirty="0">
              <a:solidFill>
                <a:srgbClr val="6F625A"/>
              </a:solidFill>
              <a:latin typeface="Aptos (Body)" panose="020B0A04020102020204" pitchFamily="34" charset="0"/>
              <a:cs typeface="Aptos (Body)" panose="020B0604020202020204" pitchFamily="34" charset="0"/>
            </a:endParaRPr>
          </a:p>
        </p:txBody>
      </p:sp>
      <p:sp>
        <p:nvSpPr>
          <p:cNvPr id="3" name="Text Box 2">
            <a:extLst>
              <a:ext uri="{FF2B5EF4-FFF2-40B4-BE49-F238E27FC236}">
                <a16:creationId xmlns:a16="http://schemas.microsoft.com/office/drawing/2014/main" id="{3E073AC1-0D51-BA37-B5B6-B3BF80941D2D}"/>
              </a:ext>
            </a:extLst>
          </p:cNvPr>
          <p:cNvSpPr txBox="1">
            <a:spLocks noChangeArrowheads="1"/>
          </p:cNvSpPr>
          <p:nvPr/>
        </p:nvSpPr>
        <p:spPr bwMode="auto">
          <a:xfrm>
            <a:off x="-1571085" y="-1014729"/>
            <a:ext cx="5699880" cy="354528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tx1">
                      <a:alpha val="74998"/>
                    </a:schemeClr>
                  </a:outerShdw>
                </a:effectLst>
              </a14:hiddenEffects>
            </a:ext>
          </a:extLst>
        </p:spPr>
        <p:txBody>
          <a:bodyPr lIns="409803" tIns="409803" rIns="409803" bIns="409803" anchor="ctr"/>
          <a:lstStyle>
            <a:lvl1pPr defTabSz="192088" eaLnBrk="0" hangingPunct="0">
              <a:defRPr sz="500">
                <a:solidFill>
                  <a:schemeClr val="tx1"/>
                </a:solidFill>
                <a:latin typeface="Aptos (Body)" charset="0"/>
                <a:ea typeface="Aptos (Body)" charset="0"/>
              </a:defRPr>
            </a:lvl1pPr>
            <a:lvl2pPr marL="742950" indent="-285750" defTabSz="192088" eaLnBrk="0" hangingPunct="0">
              <a:defRPr sz="500">
                <a:solidFill>
                  <a:schemeClr val="tx1"/>
                </a:solidFill>
                <a:latin typeface="Aptos (Body)" charset="0"/>
                <a:ea typeface="Aptos (Body)" charset="0"/>
              </a:defRPr>
            </a:lvl2pPr>
            <a:lvl3pPr marL="1143000" indent="-228600" defTabSz="192088" eaLnBrk="0" hangingPunct="0">
              <a:defRPr sz="500">
                <a:solidFill>
                  <a:schemeClr val="tx1"/>
                </a:solidFill>
                <a:latin typeface="Aptos (Body)" charset="0"/>
                <a:ea typeface="Aptos (Body)" charset="0"/>
              </a:defRPr>
            </a:lvl3pPr>
            <a:lvl4pPr marL="1600200" indent="-228600" defTabSz="192088" eaLnBrk="0" hangingPunct="0">
              <a:defRPr sz="500">
                <a:solidFill>
                  <a:schemeClr val="tx1"/>
                </a:solidFill>
                <a:latin typeface="Aptos (Body)" charset="0"/>
                <a:ea typeface="Aptos (Body)" charset="0"/>
              </a:defRPr>
            </a:lvl4pPr>
            <a:lvl5pPr marL="2057400" indent="-228600" defTabSz="192088" eaLnBrk="0" hangingPunct="0">
              <a:defRPr sz="500">
                <a:solidFill>
                  <a:schemeClr val="tx1"/>
                </a:solidFill>
                <a:latin typeface="Aptos (Body)" charset="0"/>
                <a:ea typeface="Aptos (Body)" charset="0"/>
              </a:defRPr>
            </a:lvl5pPr>
            <a:lvl6pPr marL="2514600" indent="-228600" defTabSz="192088" eaLnBrk="0" fontAlgn="base" hangingPunct="0">
              <a:spcBef>
                <a:spcPct val="0"/>
              </a:spcBef>
              <a:spcAft>
                <a:spcPct val="0"/>
              </a:spcAft>
              <a:defRPr sz="500">
                <a:solidFill>
                  <a:schemeClr val="tx1"/>
                </a:solidFill>
                <a:latin typeface="Aptos (Body)" charset="0"/>
                <a:ea typeface="Aptos (Body)" charset="0"/>
              </a:defRPr>
            </a:lvl6pPr>
            <a:lvl7pPr marL="2971800" indent="-228600" defTabSz="192088" eaLnBrk="0" fontAlgn="base" hangingPunct="0">
              <a:spcBef>
                <a:spcPct val="0"/>
              </a:spcBef>
              <a:spcAft>
                <a:spcPct val="0"/>
              </a:spcAft>
              <a:defRPr sz="500">
                <a:solidFill>
                  <a:schemeClr val="tx1"/>
                </a:solidFill>
                <a:latin typeface="Aptos (Body)" charset="0"/>
                <a:ea typeface="Aptos (Body)" charset="0"/>
              </a:defRPr>
            </a:lvl7pPr>
            <a:lvl8pPr marL="3429000" indent="-228600" defTabSz="192088" eaLnBrk="0" fontAlgn="base" hangingPunct="0">
              <a:spcBef>
                <a:spcPct val="0"/>
              </a:spcBef>
              <a:spcAft>
                <a:spcPct val="0"/>
              </a:spcAft>
              <a:defRPr sz="500">
                <a:solidFill>
                  <a:schemeClr val="tx1"/>
                </a:solidFill>
                <a:latin typeface="Aptos (Body)" charset="0"/>
                <a:ea typeface="Aptos (Body)" charset="0"/>
              </a:defRPr>
            </a:lvl8pPr>
            <a:lvl9pPr marL="3886200" indent="-228600" defTabSz="192088" eaLnBrk="0" fontAlgn="base" hangingPunct="0">
              <a:spcBef>
                <a:spcPct val="0"/>
              </a:spcBef>
              <a:spcAft>
                <a:spcPct val="0"/>
              </a:spcAft>
              <a:defRPr sz="500">
                <a:solidFill>
                  <a:schemeClr val="tx1"/>
                </a:solidFill>
                <a:latin typeface="Aptos (Body)" charset="0"/>
                <a:ea typeface="Aptos (Body)" charset="0"/>
              </a:defRPr>
            </a:lvl9pPr>
          </a:lstStyle>
          <a:p>
            <a:pPr algn="ctr"/>
            <a:r>
              <a:rPr lang="en-GB" sz="3000" b="1" kern="0" dirty="0">
                <a:solidFill>
                  <a:srgbClr val="6F625A"/>
                </a:solidFill>
                <a:latin typeface="Aptos (Body)" panose="020B0604020202020204" pitchFamily="34" charset="0"/>
              </a:rPr>
              <a:t>Poster</a:t>
            </a:r>
          </a:p>
          <a:p>
            <a:pPr algn="ctr"/>
            <a:r>
              <a:rPr lang="en-GB" sz="3000" b="1" kern="0" dirty="0">
                <a:solidFill>
                  <a:srgbClr val="6F625A"/>
                </a:solidFill>
                <a:latin typeface="Aptos (Body)" panose="020B0604020202020204" pitchFamily="34" charset="0"/>
              </a:rPr>
              <a:t>Number</a:t>
            </a:r>
            <a:endParaRPr lang="en-AU" sz="3000" b="1" kern="0" dirty="0">
              <a:solidFill>
                <a:srgbClr val="6F625A"/>
              </a:solidFill>
              <a:latin typeface="Aptos (Body)" panose="020B0604020202020204" pitchFamily="34" charset="0"/>
            </a:endParaRPr>
          </a:p>
        </p:txBody>
      </p:sp>
      <p:sp>
        <p:nvSpPr>
          <p:cNvPr id="12" name="Rectángulo 11">
            <a:extLst>
              <a:ext uri="{FF2B5EF4-FFF2-40B4-BE49-F238E27FC236}">
                <a16:creationId xmlns:a16="http://schemas.microsoft.com/office/drawing/2014/main" id="{F19B2B8F-CFF8-D28F-CE79-0866D074466A}"/>
              </a:ext>
            </a:extLst>
          </p:cNvPr>
          <p:cNvSpPr/>
          <p:nvPr/>
        </p:nvSpPr>
        <p:spPr>
          <a:xfrm>
            <a:off x="-2455" y="2460653"/>
            <a:ext cx="30241082" cy="72000"/>
          </a:xfrm>
          <a:prstGeom prst="rect">
            <a:avLst/>
          </a:prstGeom>
          <a:solidFill>
            <a:srgbClr val="F5A62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8" name="Billede 17" descr="Et billede, der indeholder tekst, Font/skrifttype, Grafik, grafisk design&#10;&#10;AI-genereret indhold kan være ukorrekt.">
            <a:extLst>
              <a:ext uri="{FF2B5EF4-FFF2-40B4-BE49-F238E27FC236}">
                <a16:creationId xmlns:a16="http://schemas.microsoft.com/office/drawing/2014/main" id="{6D9CDC66-55D4-12E5-2006-245D091035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96245" y="489943"/>
            <a:ext cx="5243681" cy="1646776"/>
          </a:xfrm>
          <a:prstGeom prst="rect">
            <a:avLst/>
          </a:prstGeom>
        </p:spPr>
      </p:pic>
      <p:sp>
        <p:nvSpPr>
          <p:cNvPr id="19" name="Rectángulo 55">
            <a:extLst>
              <a:ext uri="{FF2B5EF4-FFF2-40B4-BE49-F238E27FC236}">
                <a16:creationId xmlns:a16="http://schemas.microsoft.com/office/drawing/2014/main" id="{B910BE38-46AA-62DC-D62A-17F2AB087CC1}"/>
              </a:ext>
            </a:extLst>
          </p:cNvPr>
          <p:cNvSpPr/>
          <p:nvPr/>
        </p:nvSpPr>
        <p:spPr>
          <a:xfrm>
            <a:off x="10071797" y="20250031"/>
            <a:ext cx="3395645" cy="7993889"/>
          </a:xfrm>
          <a:prstGeom prst="rect">
            <a:avLst/>
          </a:prstGeom>
          <a:solidFill>
            <a:srgbClr val="9F91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E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ES" sz="1723" dirty="0">
              <a:solidFill>
                <a:srgbClr val="2E2822"/>
              </a:solidFill>
            </a:endParaRPr>
          </a:p>
        </p:txBody>
      </p:sp>
    </p:spTree>
    <p:extLst>
      <p:ext uri="{BB962C8B-B14F-4D97-AF65-F5344CB8AC3E}">
        <p14:creationId xmlns:p14="http://schemas.microsoft.com/office/powerpoint/2010/main" val="115982195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6F625A"/>
      </a:accent1>
      <a:accent2>
        <a:srgbClr val="E2601A"/>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Bod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Body)"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D5B4670B4EE65459D19401A3CDA04F7" ma:contentTypeVersion="12" ma:contentTypeDescription="Create a new document." ma:contentTypeScope="" ma:versionID="5ec6fb31c2730a9df25e6ecd8f21d7d9">
  <xsd:schema xmlns:xsd="http://www.w3.org/2001/XMLSchema" xmlns:xs="http://www.w3.org/2001/XMLSchema" xmlns:p="http://schemas.microsoft.com/office/2006/metadata/properties" xmlns:ns2="a8424238-eecb-4172-9fef-aa406234c3dc" xmlns:ns3="10765c00-6347-432d-8f2f-b4ce78f128e3" targetNamespace="http://schemas.microsoft.com/office/2006/metadata/properties" ma:root="true" ma:fieldsID="2fe9de22feca64381530627df9e427a1" ns2:_="" ns3:_="">
    <xsd:import namespace="a8424238-eecb-4172-9fef-aa406234c3dc"/>
    <xsd:import namespace="10765c00-6347-432d-8f2f-b4ce78f128e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8424238-eecb-4172-9fef-aa406234c3d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806aaa40-c663-4506-a8f2-94edda6b6de5"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0765c00-6347-432d-8f2f-b4ce78f128e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deb556d-8da5-473a-b315-d1f8621697ab}" ma:internalName="TaxCatchAll" ma:showField="CatchAllData" ma:web="10765c00-6347-432d-8f2f-b4ce78f128e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8424238-eecb-4172-9fef-aa406234c3dc">
      <Terms xmlns="http://schemas.microsoft.com/office/infopath/2007/PartnerControls"/>
    </lcf76f155ced4ddcb4097134ff3c332f>
    <TaxCatchAll xmlns="10765c00-6347-432d-8f2f-b4ce78f128e3" xsi:nil="true"/>
  </documentManagement>
</p:properties>
</file>

<file path=customXml/itemProps1.xml><?xml version="1.0" encoding="utf-8"?>
<ds:datastoreItem xmlns:ds="http://schemas.openxmlformats.org/officeDocument/2006/customXml" ds:itemID="{CE8FEA2A-10F1-4C89-8FA0-F0220C22F30A}">
  <ds:schemaRefs>
    <ds:schemaRef ds:uri="http://schemas.microsoft.com/sharepoint/v3/contenttype/forms"/>
  </ds:schemaRefs>
</ds:datastoreItem>
</file>

<file path=customXml/itemProps2.xml><?xml version="1.0" encoding="utf-8"?>
<ds:datastoreItem xmlns:ds="http://schemas.openxmlformats.org/officeDocument/2006/customXml" ds:itemID="{7477C7D8-F369-4D72-860B-8A917FB74B0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8424238-eecb-4172-9fef-aa406234c3dc"/>
    <ds:schemaRef ds:uri="10765c00-6347-432d-8f2f-b4ce78f128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06BC859-BE21-44A0-94CF-FC49644908EB}">
  <ds:schemaRefs>
    <ds:schemaRef ds:uri="a8424238-eecb-4172-9fef-aa406234c3dc"/>
    <ds:schemaRef ds:uri="http://purl.org/dc/terms/"/>
    <ds:schemaRef ds:uri="http://schemas.microsoft.com/office/2006/documentManagement/types"/>
    <ds:schemaRef ds:uri="http://schemas.openxmlformats.org/package/2006/metadata/core-properties"/>
    <ds:schemaRef ds:uri="http://purl.org/dc/dcmitype/"/>
    <ds:schemaRef ds:uri="http://schemas.microsoft.com/office/2006/metadata/properties"/>
    <ds:schemaRef ds:uri="http://purl.org/dc/elements/1.1/"/>
    <ds:schemaRef ds:uri="http://schemas.microsoft.com/office/infopath/2007/PartnerControls"/>
    <ds:schemaRef ds:uri="http://www.w3.org/XML/1998/namespace"/>
    <ds:schemaRef ds:uri="10765c00-6347-432d-8f2f-b4ce78f128e3"/>
  </ds:schemaRefs>
</ds:datastoreItem>
</file>

<file path=docMetadata/LabelInfo.xml><?xml version="1.0" encoding="utf-8"?>
<clbl:labelList xmlns:clbl="http://schemas.microsoft.com/office/2020/mipLabelMetadata">
  <clbl:label id="{686f3fda-574e-4a94-abb4-8a294c9a9778}" enabled="1" method="Privileged" siteId="{ac144e41-8001-48f0-9e1c-170716ed06b6}" contentBits="1" removed="0"/>
</clbl:labelList>
</file>

<file path=docProps/app.xml><?xml version="1.0" encoding="utf-8"?>
<Properties xmlns="http://schemas.openxmlformats.org/officeDocument/2006/extended-properties" xmlns:vt="http://schemas.openxmlformats.org/officeDocument/2006/docPropsVTypes">
  <Template/>
  <TotalTime>910</TotalTime>
  <Words>305</Words>
  <Application>Microsoft Office PowerPoint</Application>
  <PresentationFormat>Brugerdefineret</PresentationFormat>
  <Paragraphs>36</Paragraphs>
  <Slides>1</Slides>
  <Notes>0</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1</vt:i4>
      </vt:variant>
    </vt:vector>
  </HeadingPairs>
  <TitlesOfParts>
    <vt:vector size="4" baseType="lpstr">
      <vt:lpstr>Aptos</vt:lpstr>
      <vt:lpstr>Aptos (Body)</vt:lpstr>
      <vt:lpstr>Tema de Office</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HepHIV 2026 Poster Template</dc:title>
  <dc:creator>Enrique Urbina Ricci</dc:creator>
  <cp:lastModifiedBy>Karen Skov Hansen</cp:lastModifiedBy>
  <cp:revision>55</cp:revision>
  <cp:lastPrinted>2026-03-16T09:43:11Z</cp:lastPrinted>
  <dcterms:created xsi:type="dcterms:W3CDTF">2024-05-08T09:31:57Z</dcterms:created>
  <dcterms:modified xsi:type="dcterms:W3CDTF">2026-09-15T06:19:15Z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HeaderLocations">
    <vt:lpwstr>Tema de Office:11</vt:lpwstr>
  </property>
  <property fmtid="{D5CDD505-2E9C-101B-9397-08002B2CF9AE}" pid="3" name="ClassificationContentMarkingHeaderText">
    <vt:lpwstr>Confidential</vt:lpwstr>
  </property>
  <property fmtid="{D5CDD505-2E9C-101B-9397-08002B2CF9AE}" pid="4" name="ContentTypeId">
    <vt:lpwstr>0x0101008D5B4670B4EE65459D19401A3CDA04F7</vt:lpwstr>
  </property>
  <property fmtid="{D5CDD505-2E9C-101B-9397-08002B2CF9AE}" pid="5" name="MediaServiceImageTags">
    <vt:lpwstr/>
  </property>
</Properties>
</file>